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Prata" charset="1" panose="00000500000000000000"/>
      <p:regular r:id="rId28"/>
    </p:embeddedFont>
    <p:embeddedFont>
      <p:font typeface="Josefin Sans Bold" charset="1" panose="00000000000000000000"/>
      <p:regular r:id="rId29"/>
    </p:embeddedFont>
    <p:embeddedFont>
      <p:font typeface="League Spartan" charset="1" panose="00000800000000000000"/>
      <p:regular r:id="rId30"/>
    </p:embeddedFont>
    <p:embeddedFont>
      <p:font typeface="Sanchez" charset="1" panose="02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jpeg" Type="http://schemas.openxmlformats.org/officeDocument/2006/relationships/image"/><Relationship Id="rId5" Target="../media/image5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2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75352" y="-137962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-21929" r="0" b="-114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480127" y="6724415"/>
            <a:ext cx="20614469" cy="3833619"/>
            <a:chOff x="0" y="0"/>
            <a:chExt cx="5429325" cy="10096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29325" cy="1009677"/>
            </a:xfrm>
            <a:custGeom>
              <a:avLst/>
              <a:gdLst/>
              <a:ahLst/>
              <a:cxnLst/>
              <a:rect r="r" b="b" t="t" l="l"/>
              <a:pathLst>
                <a:path h="1009677" w="5429325">
                  <a:moveTo>
                    <a:pt x="19153" y="0"/>
                  </a:moveTo>
                  <a:lnTo>
                    <a:pt x="5410172" y="0"/>
                  </a:lnTo>
                  <a:cubicBezTo>
                    <a:pt x="5420750" y="0"/>
                    <a:pt x="5429325" y="8575"/>
                    <a:pt x="5429325" y="19153"/>
                  </a:cubicBezTo>
                  <a:lnTo>
                    <a:pt x="5429325" y="990524"/>
                  </a:lnTo>
                  <a:cubicBezTo>
                    <a:pt x="5429325" y="995604"/>
                    <a:pt x="5427307" y="1000475"/>
                    <a:pt x="5423715" y="1004067"/>
                  </a:cubicBezTo>
                  <a:cubicBezTo>
                    <a:pt x="5420123" y="1007659"/>
                    <a:pt x="5415252" y="1009677"/>
                    <a:pt x="5410172" y="1009677"/>
                  </a:cubicBezTo>
                  <a:lnTo>
                    <a:pt x="19153" y="1009677"/>
                  </a:lnTo>
                  <a:cubicBezTo>
                    <a:pt x="8575" y="1009677"/>
                    <a:pt x="0" y="1001102"/>
                    <a:pt x="0" y="990524"/>
                  </a:cubicBezTo>
                  <a:lnTo>
                    <a:pt x="0" y="19153"/>
                  </a:lnTo>
                  <a:cubicBezTo>
                    <a:pt x="0" y="8575"/>
                    <a:pt x="8575" y="0"/>
                    <a:pt x="19153" y="0"/>
                  </a:cubicBezTo>
                  <a:close/>
                </a:path>
              </a:pathLst>
            </a:custGeom>
            <a:solidFill>
              <a:srgbClr val="FFD307">
                <a:alpha val="54902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429325" cy="1047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326469" y="3902998"/>
            <a:ext cx="20614469" cy="1305942"/>
            <a:chOff x="0" y="0"/>
            <a:chExt cx="5429325" cy="3439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29325" cy="343952"/>
            </a:xfrm>
            <a:custGeom>
              <a:avLst/>
              <a:gdLst/>
              <a:ahLst/>
              <a:cxnLst/>
              <a:rect r="r" b="b" t="t" l="l"/>
              <a:pathLst>
                <a:path h="343952" w="5429325">
                  <a:moveTo>
                    <a:pt x="19153" y="0"/>
                  </a:moveTo>
                  <a:lnTo>
                    <a:pt x="5410172" y="0"/>
                  </a:lnTo>
                  <a:cubicBezTo>
                    <a:pt x="5420750" y="0"/>
                    <a:pt x="5429325" y="8575"/>
                    <a:pt x="5429325" y="19153"/>
                  </a:cubicBezTo>
                  <a:lnTo>
                    <a:pt x="5429325" y="324798"/>
                  </a:lnTo>
                  <a:cubicBezTo>
                    <a:pt x="5429325" y="335376"/>
                    <a:pt x="5420750" y="343952"/>
                    <a:pt x="5410172" y="343952"/>
                  </a:cubicBezTo>
                  <a:lnTo>
                    <a:pt x="19153" y="343952"/>
                  </a:lnTo>
                  <a:cubicBezTo>
                    <a:pt x="14074" y="343952"/>
                    <a:pt x="9202" y="341934"/>
                    <a:pt x="5610" y="338342"/>
                  </a:cubicBezTo>
                  <a:cubicBezTo>
                    <a:pt x="2018" y="334750"/>
                    <a:pt x="0" y="329878"/>
                    <a:pt x="0" y="324798"/>
                  </a:cubicBezTo>
                  <a:lnTo>
                    <a:pt x="0" y="19153"/>
                  </a:lnTo>
                  <a:cubicBezTo>
                    <a:pt x="0" y="8575"/>
                    <a:pt x="8575" y="0"/>
                    <a:pt x="19153" y="0"/>
                  </a:cubicBezTo>
                  <a:close/>
                </a:path>
              </a:pathLst>
            </a:custGeom>
            <a:solidFill>
              <a:srgbClr val="FFD307">
                <a:alpha val="54902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29325" cy="382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776774" y="-19050"/>
            <a:ext cx="20614469" cy="2986705"/>
            <a:chOff x="0" y="0"/>
            <a:chExt cx="5429325" cy="7866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29325" cy="786622"/>
            </a:xfrm>
            <a:custGeom>
              <a:avLst/>
              <a:gdLst/>
              <a:ahLst/>
              <a:cxnLst/>
              <a:rect r="r" b="b" t="t" l="l"/>
              <a:pathLst>
                <a:path h="786622" w="5429325">
                  <a:moveTo>
                    <a:pt x="19153" y="0"/>
                  </a:moveTo>
                  <a:lnTo>
                    <a:pt x="5410172" y="0"/>
                  </a:lnTo>
                  <a:cubicBezTo>
                    <a:pt x="5420750" y="0"/>
                    <a:pt x="5429325" y="8575"/>
                    <a:pt x="5429325" y="19153"/>
                  </a:cubicBezTo>
                  <a:lnTo>
                    <a:pt x="5429325" y="767468"/>
                  </a:lnTo>
                  <a:cubicBezTo>
                    <a:pt x="5429325" y="778046"/>
                    <a:pt x="5420750" y="786622"/>
                    <a:pt x="5410172" y="786622"/>
                  </a:cubicBezTo>
                  <a:lnTo>
                    <a:pt x="19153" y="786622"/>
                  </a:lnTo>
                  <a:cubicBezTo>
                    <a:pt x="14074" y="786622"/>
                    <a:pt x="9202" y="784604"/>
                    <a:pt x="5610" y="781012"/>
                  </a:cubicBezTo>
                  <a:cubicBezTo>
                    <a:pt x="2018" y="777420"/>
                    <a:pt x="0" y="772548"/>
                    <a:pt x="0" y="767468"/>
                  </a:cubicBezTo>
                  <a:lnTo>
                    <a:pt x="0" y="19153"/>
                  </a:lnTo>
                  <a:cubicBezTo>
                    <a:pt x="0" y="8575"/>
                    <a:pt x="8575" y="0"/>
                    <a:pt x="19153" y="0"/>
                  </a:cubicBezTo>
                  <a:close/>
                </a:path>
              </a:pathLst>
            </a:custGeom>
            <a:solidFill>
              <a:srgbClr val="FFD307">
                <a:alpha val="54902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429325" cy="824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375352" y="609885"/>
            <a:ext cx="1986710" cy="9198111"/>
            <a:chOff x="0" y="0"/>
            <a:chExt cx="523249" cy="24225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3249" cy="2422548"/>
            </a:xfrm>
            <a:custGeom>
              <a:avLst/>
              <a:gdLst/>
              <a:ahLst/>
              <a:cxnLst/>
              <a:rect r="r" b="b" t="t" l="l"/>
              <a:pathLst>
                <a:path h="2422548" w="523249">
                  <a:moveTo>
                    <a:pt x="198740" y="0"/>
                  </a:moveTo>
                  <a:lnTo>
                    <a:pt x="324509" y="0"/>
                  </a:lnTo>
                  <a:cubicBezTo>
                    <a:pt x="434270" y="0"/>
                    <a:pt x="523249" y="88979"/>
                    <a:pt x="523249" y="198740"/>
                  </a:cubicBezTo>
                  <a:lnTo>
                    <a:pt x="523249" y="2223808"/>
                  </a:lnTo>
                  <a:cubicBezTo>
                    <a:pt x="523249" y="2333569"/>
                    <a:pt x="434270" y="2422548"/>
                    <a:pt x="324509" y="2422548"/>
                  </a:cubicBezTo>
                  <a:lnTo>
                    <a:pt x="198740" y="2422548"/>
                  </a:lnTo>
                  <a:cubicBezTo>
                    <a:pt x="88979" y="2422548"/>
                    <a:pt x="0" y="2333569"/>
                    <a:pt x="0" y="2223808"/>
                  </a:cubicBezTo>
                  <a:lnTo>
                    <a:pt x="0" y="198740"/>
                  </a:lnTo>
                  <a:cubicBezTo>
                    <a:pt x="0" y="88979"/>
                    <a:pt x="88979" y="0"/>
                    <a:pt x="198740" y="0"/>
                  </a:cubicBezTo>
                  <a:close/>
                </a:path>
              </a:pathLst>
            </a:custGeom>
            <a:solidFill>
              <a:srgbClr val="0A090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23249" cy="2460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079528" y="-6609720"/>
            <a:ext cx="15960901" cy="20338933"/>
            <a:chOff x="0" y="0"/>
            <a:chExt cx="21281201" cy="27118577"/>
          </a:xfrm>
        </p:grpSpPr>
        <p:grpSp>
          <p:nvGrpSpPr>
            <p:cNvPr name="Group 16" id="16"/>
            <p:cNvGrpSpPr/>
            <p:nvPr/>
          </p:nvGrpSpPr>
          <p:grpSpPr>
            <a:xfrm rot="7385181">
              <a:off x="-3102379" y="9813655"/>
              <a:ext cx="27485959" cy="7491267"/>
              <a:chOff x="0" y="0"/>
              <a:chExt cx="5429325" cy="147975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5429325" cy="1479756"/>
              </a:xfrm>
              <a:custGeom>
                <a:avLst/>
                <a:gdLst/>
                <a:ahLst/>
                <a:cxnLst/>
                <a:rect r="r" b="b" t="t" l="l"/>
                <a:pathLst>
                  <a:path h="1479756" w="5429325">
                    <a:moveTo>
                      <a:pt x="19153" y="0"/>
                    </a:moveTo>
                    <a:lnTo>
                      <a:pt x="5410172" y="0"/>
                    </a:lnTo>
                    <a:cubicBezTo>
                      <a:pt x="5420750" y="0"/>
                      <a:pt x="5429325" y="8575"/>
                      <a:pt x="5429325" y="19153"/>
                    </a:cubicBezTo>
                    <a:lnTo>
                      <a:pt x="5429325" y="1460603"/>
                    </a:lnTo>
                    <a:cubicBezTo>
                      <a:pt x="5429325" y="1471181"/>
                      <a:pt x="5420750" y="1479756"/>
                      <a:pt x="5410172" y="1479756"/>
                    </a:cubicBezTo>
                    <a:lnTo>
                      <a:pt x="19153" y="1479756"/>
                    </a:lnTo>
                    <a:cubicBezTo>
                      <a:pt x="8575" y="1479756"/>
                      <a:pt x="0" y="1471181"/>
                      <a:pt x="0" y="1460603"/>
                    </a:cubicBezTo>
                    <a:lnTo>
                      <a:pt x="0" y="19153"/>
                    </a:lnTo>
                    <a:cubicBezTo>
                      <a:pt x="0" y="8575"/>
                      <a:pt x="8575" y="0"/>
                      <a:pt x="19153" y="0"/>
                    </a:cubicBezTo>
                    <a:close/>
                  </a:path>
                </a:pathLst>
              </a:custGeom>
              <a:solidFill>
                <a:srgbClr val="FFD307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5429325" cy="15178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9425463" y="11410903"/>
              <a:ext cx="5536953" cy="6953365"/>
              <a:chOff x="0" y="0"/>
              <a:chExt cx="1093719" cy="137350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093719" cy="1373504"/>
              </a:xfrm>
              <a:custGeom>
                <a:avLst/>
                <a:gdLst/>
                <a:ahLst/>
                <a:cxnLst/>
                <a:rect r="r" b="b" t="t" l="l"/>
                <a:pathLst>
                  <a:path h="1373504" w="1093719">
                    <a:moveTo>
                      <a:pt x="95079" y="0"/>
                    </a:moveTo>
                    <a:lnTo>
                      <a:pt x="998640" y="0"/>
                    </a:lnTo>
                    <a:cubicBezTo>
                      <a:pt x="1023856" y="0"/>
                      <a:pt x="1048040" y="10017"/>
                      <a:pt x="1065871" y="27848"/>
                    </a:cubicBezTo>
                    <a:cubicBezTo>
                      <a:pt x="1083702" y="45679"/>
                      <a:pt x="1093719" y="69863"/>
                      <a:pt x="1093719" y="95079"/>
                    </a:cubicBezTo>
                    <a:lnTo>
                      <a:pt x="1093719" y="1278425"/>
                    </a:lnTo>
                    <a:cubicBezTo>
                      <a:pt x="1093719" y="1330936"/>
                      <a:pt x="1051151" y="1373504"/>
                      <a:pt x="998640" y="1373504"/>
                    </a:cubicBezTo>
                    <a:lnTo>
                      <a:pt x="95079" y="1373504"/>
                    </a:lnTo>
                    <a:cubicBezTo>
                      <a:pt x="69863" y="1373504"/>
                      <a:pt x="45679" y="1363487"/>
                      <a:pt x="27848" y="1345656"/>
                    </a:cubicBezTo>
                    <a:cubicBezTo>
                      <a:pt x="10017" y="1327825"/>
                      <a:pt x="0" y="1303641"/>
                      <a:pt x="0" y="1278425"/>
                    </a:cubicBezTo>
                    <a:lnTo>
                      <a:pt x="0" y="95079"/>
                    </a:lnTo>
                    <a:cubicBezTo>
                      <a:pt x="0" y="69863"/>
                      <a:pt x="10017" y="45679"/>
                      <a:pt x="27848" y="27848"/>
                    </a:cubicBezTo>
                    <a:cubicBezTo>
                      <a:pt x="45679" y="10017"/>
                      <a:pt x="69863" y="0"/>
                      <a:pt x="95079" y="0"/>
                    </a:cubicBezTo>
                    <a:close/>
                  </a:path>
                </a:pathLst>
              </a:custGeom>
              <a:solidFill>
                <a:srgbClr val="FFD307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093719" cy="14116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6665425" y="15936973"/>
              <a:ext cx="8296991" cy="6953365"/>
              <a:chOff x="0" y="0"/>
              <a:chExt cx="1638912" cy="137350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638912" cy="1373504"/>
              </a:xfrm>
              <a:custGeom>
                <a:avLst/>
                <a:gdLst/>
                <a:ahLst/>
                <a:cxnLst/>
                <a:rect r="r" b="b" t="t" l="l"/>
                <a:pathLst>
                  <a:path h="1373504" w="1638912">
                    <a:moveTo>
                      <a:pt x="63451" y="0"/>
                    </a:moveTo>
                    <a:lnTo>
                      <a:pt x="1575461" y="0"/>
                    </a:lnTo>
                    <a:cubicBezTo>
                      <a:pt x="1592289" y="0"/>
                      <a:pt x="1608428" y="6685"/>
                      <a:pt x="1620327" y="18584"/>
                    </a:cubicBezTo>
                    <a:cubicBezTo>
                      <a:pt x="1632227" y="30484"/>
                      <a:pt x="1638912" y="46623"/>
                      <a:pt x="1638912" y="63451"/>
                    </a:cubicBezTo>
                    <a:lnTo>
                      <a:pt x="1638912" y="1310053"/>
                    </a:lnTo>
                    <a:cubicBezTo>
                      <a:pt x="1638912" y="1345096"/>
                      <a:pt x="1610504" y="1373504"/>
                      <a:pt x="1575461" y="1373504"/>
                    </a:cubicBezTo>
                    <a:lnTo>
                      <a:pt x="63451" y="1373504"/>
                    </a:lnTo>
                    <a:cubicBezTo>
                      <a:pt x="28408" y="1373504"/>
                      <a:pt x="0" y="1345096"/>
                      <a:pt x="0" y="1310053"/>
                    </a:cubicBezTo>
                    <a:lnTo>
                      <a:pt x="0" y="63451"/>
                    </a:lnTo>
                    <a:cubicBezTo>
                      <a:pt x="0" y="28408"/>
                      <a:pt x="28408" y="0"/>
                      <a:pt x="63451" y="0"/>
                    </a:cubicBezTo>
                    <a:close/>
                  </a:path>
                </a:pathLst>
              </a:custGeom>
              <a:solidFill>
                <a:srgbClr val="FFD30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1638912" cy="14116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25" id="25"/>
          <p:cNvSpPr/>
          <p:nvPr/>
        </p:nvSpPr>
        <p:spPr>
          <a:xfrm flipH="false" flipV="false" rot="0">
            <a:off x="11074709" y="2594704"/>
            <a:ext cx="7213291" cy="7213291"/>
          </a:xfrm>
          <a:custGeom>
            <a:avLst/>
            <a:gdLst/>
            <a:ahLst/>
            <a:cxnLst/>
            <a:rect r="r" b="b" t="t" l="l"/>
            <a:pathLst>
              <a:path h="7213291" w="7213291">
                <a:moveTo>
                  <a:pt x="0" y="0"/>
                </a:moveTo>
                <a:lnTo>
                  <a:pt x="7213291" y="0"/>
                </a:lnTo>
                <a:lnTo>
                  <a:pt x="7213291" y="7213291"/>
                </a:lnTo>
                <a:lnTo>
                  <a:pt x="0" y="7213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3104258" y="1512402"/>
            <a:ext cx="4939128" cy="102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49"/>
              </a:lnSpc>
            </a:pPr>
            <a:r>
              <a:rPr lang="en-US" sz="6999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CONECTA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375882" y="2442677"/>
            <a:ext cx="1619879" cy="631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1"/>
              </a:lnSpc>
            </a:pPr>
            <a:r>
              <a:rPr lang="en-US" sz="3525" spc="528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LTDA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3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26657"/>
            <a:ext cx="16567087" cy="7468132"/>
          </a:xfrm>
          <a:custGeom>
            <a:avLst/>
            <a:gdLst/>
            <a:ahLst/>
            <a:cxnLst/>
            <a:rect r="r" b="b" t="t" l="l"/>
            <a:pathLst>
              <a:path h="7468132" w="16567087">
                <a:moveTo>
                  <a:pt x="0" y="0"/>
                </a:moveTo>
                <a:lnTo>
                  <a:pt x="16567087" y="0"/>
                </a:lnTo>
                <a:lnTo>
                  <a:pt x="16567087" y="7468133"/>
                </a:lnTo>
                <a:lnTo>
                  <a:pt x="0" y="7468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64238" y="-2111151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0"/>
            <a:ext cx="7450844" cy="1461734"/>
            <a:chOff x="0" y="0"/>
            <a:chExt cx="9934458" cy="19489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96801"/>
              <a:ext cx="9934458" cy="952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62"/>
                </a:lnSpc>
              </a:pPr>
              <a:r>
                <a:rPr lang="en-US" sz="4836">
                  <a:solidFill>
                    <a:srgbClr val="000000"/>
                  </a:solidFill>
                  <a:latin typeface="Prata"/>
                  <a:ea typeface="Prata"/>
                  <a:cs typeface="Prata"/>
                  <a:sym typeface="Prata"/>
                </a:rPr>
                <a:t>GERENCIAR IMAGENS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95250"/>
              <a:ext cx="8968142" cy="776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44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35740" y="1749579"/>
            <a:ext cx="17741840" cy="2516873"/>
            <a:chOff x="0" y="0"/>
            <a:chExt cx="23655786" cy="335583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655786" cy="3355830"/>
              <a:chOff x="0" y="0"/>
              <a:chExt cx="5429325" cy="77020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429325" cy="770209"/>
              </a:xfrm>
              <a:custGeom>
                <a:avLst/>
                <a:gdLst/>
                <a:ahLst/>
                <a:cxnLst/>
                <a:rect r="r" b="b" t="t" l="l"/>
                <a:pathLst>
                  <a:path h="770209" w="5429325">
                    <a:moveTo>
                      <a:pt x="19153" y="0"/>
                    </a:moveTo>
                    <a:lnTo>
                      <a:pt x="5410172" y="0"/>
                    </a:lnTo>
                    <a:cubicBezTo>
                      <a:pt x="5420750" y="0"/>
                      <a:pt x="5429325" y="8575"/>
                      <a:pt x="5429325" y="19153"/>
                    </a:cubicBezTo>
                    <a:lnTo>
                      <a:pt x="5429325" y="751055"/>
                    </a:lnTo>
                    <a:cubicBezTo>
                      <a:pt x="5429325" y="761634"/>
                      <a:pt x="5420750" y="770209"/>
                      <a:pt x="5410172" y="770209"/>
                    </a:cubicBezTo>
                    <a:lnTo>
                      <a:pt x="19153" y="770209"/>
                    </a:lnTo>
                    <a:cubicBezTo>
                      <a:pt x="8575" y="770209"/>
                      <a:pt x="0" y="761634"/>
                      <a:pt x="0" y="751055"/>
                    </a:cubicBezTo>
                    <a:lnTo>
                      <a:pt x="0" y="19153"/>
                    </a:lnTo>
                    <a:cubicBezTo>
                      <a:pt x="0" y="8575"/>
                      <a:pt x="8575" y="0"/>
                      <a:pt x="19153" y="0"/>
                    </a:cubicBezTo>
                    <a:close/>
                  </a:path>
                </a:pathLst>
              </a:custGeom>
              <a:solidFill>
                <a:srgbClr val="FFD307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5429325" cy="8083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654730" y="210363"/>
              <a:ext cx="1564251" cy="1467552"/>
            </a:xfrm>
            <a:custGeom>
              <a:avLst/>
              <a:gdLst/>
              <a:ahLst/>
              <a:cxnLst/>
              <a:rect r="r" b="b" t="t" l="l"/>
              <a:pathLst>
                <a:path h="1467552" w="1564251">
                  <a:moveTo>
                    <a:pt x="0" y="0"/>
                  </a:moveTo>
                  <a:lnTo>
                    <a:pt x="1564252" y="0"/>
                  </a:lnTo>
                  <a:lnTo>
                    <a:pt x="1564252" y="1467552"/>
                  </a:lnTo>
                  <a:lnTo>
                    <a:pt x="0" y="1467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676539" y="210363"/>
              <a:ext cx="1564251" cy="1467552"/>
            </a:xfrm>
            <a:custGeom>
              <a:avLst/>
              <a:gdLst/>
              <a:ahLst/>
              <a:cxnLst/>
              <a:rect r="r" b="b" t="t" l="l"/>
              <a:pathLst>
                <a:path h="1467552" w="1564251">
                  <a:moveTo>
                    <a:pt x="0" y="0"/>
                  </a:moveTo>
                  <a:lnTo>
                    <a:pt x="1564252" y="0"/>
                  </a:lnTo>
                  <a:lnTo>
                    <a:pt x="1564252" y="1467552"/>
                  </a:lnTo>
                  <a:lnTo>
                    <a:pt x="0" y="1467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303671" y="210363"/>
              <a:ext cx="1564251" cy="1467552"/>
            </a:xfrm>
            <a:custGeom>
              <a:avLst/>
              <a:gdLst/>
              <a:ahLst/>
              <a:cxnLst/>
              <a:rect r="r" b="b" t="t" l="l"/>
              <a:pathLst>
                <a:path h="1467552" w="1564251">
                  <a:moveTo>
                    <a:pt x="0" y="0"/>
                  </a:moveTo>
                  <a:lnTo>
                    <a:pt x="1564251" y="0"/>
                  </a:lnTo>
                  <a:lnTo>
                    <a:pt x="1564251" y="1467552"/>
                  </a:lnTo>
                  <a:lnTo>
                    <a:pt x="0" y="1467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873132" y="210363"/>
              <a:ext cx="1564251" cy="1467552"/>
            </a:xfrm>
            <a:custGeom>
              <a:avLst/>
              <a:gdLst/>
              <a:ahLst/>
              <a:cxnLst/>
              <a:rect r="r" b="b" t="t" l="l"/>
              <a:pathLst>
                <a:path h="1467552" w="1564251">
                  <a:moveTo>
                    <a:pt x="0" y="0"/>
                  </a:moveTo>
                  <a:lnTo>
                    <a:pt x="1564252" y="0"/>
                  </a:lnTo>
                  <a:lnTo>
                    <a:pt x="1564252" y="1467552"/>
                  </a:lnTo>
                  <a:lnTo>
                    <a:pt x="0" y="1467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6007039" y="2065805"/>
              <a:ext cx="3296438" cy="1052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3"/>
                </a:lnSpc>
              </a:pPr>
              <a:r>
                <a:rPr lang="en-US" sz="2323">
                  <a:solidFill>
                    <a:srgbClr val="1E1E1E"/>
                  </a:solidFill>
                  <a:latin typeface="Sanchez"/>
                  <a:ea typeface="Sanchez"/>
                  <a:cs typeface="Sanchez"/>
                  <a:sym typeface="Sanchez"/>
                </a:rPr>
                <a:t>Sistema de Avaliação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116272" y="2065805"/>
              <a:ext cx="2641169" cy="1052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3"/>
                </a:lnSpc>
              </a:pPr>
              <a:r>
                <a:rPr lang="en-US" sz="2323">
                  <a:solidFill>
                    <a:srgbClr val="1E1E1E"/>
                  </a:solidFill>
                  <a:latin typeface="Sanchez"/>
                  <a:ea typeface="Sanchez"/>
                  <a:cs typeface="Sanchez"/>
                  <a:sym typeface="Sanchez"/>
                </a:rPr>
                <a:t>Cadastro de Usuários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8555349" y="2105154"/>
              <a:ext cx="3806632" cy="1052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3"/>
                </a:lnSpc>
              </a:pPr>
              <a:r>
                <a:rPr lang="en-US" sz="2323">
                  <a:solidFill>
                    <a:srgbClr val="1E1E1E"/>
                  </a:solidFill>
                  <a:latin typeface="Sanchez"/>
                  <a:ea typeface="Sanchez"/>
                  <a:cs typeface="Sanchez"/>
                  <a:sym typeface="Sanchez"/>
                </a:rPr>
                <a:t>Cadastro de Profissionais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2550056" y="2144503"/>
              <a:ext cx="3049620" cy="505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3"/>
                </a:lnSpc>
              </a:pPr>
              <a:r>
                <a:rPr lang="en-US" sz="2323">
                  <a:solidFill>
                    <a:srgbClr val="1E1E1E"/>
                  </a:solidFill>
                  <a:latin typeface="Sanchez"/>
                  <a:ea typeface="Sanchez"/>
                  <a:cs typeface="Sanchez"/>
                  <a:sym typeface="Sanchez"/>
                </a:rPr>
                <a:t>Login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20967478" y="210363"/>
              <a:ext cx="1564251" cy="1467552"/>
            </a:xfrm>
            <a:custGeom>
              <a:avLst/>
              <a:gdLst/>
              <a:ahLst/>
              <a:cxnLst/>
              <a:rect r="r" b="b" t="t" l="l"/>
              <a:pathLst>
                <a:path h="1467552" w="1564251">
                  <a:moveTo>
                    <a:pt x="0" y="0"/>
                  </a:moveTo>
                  <a:lnTo>
                    <a:pt x="1564252" y="0"/>
                  </a:lnTo>
                  <a:lnTo>
                    <a:pt x="1564252" y="1467552"/>
                  </a:lnTo>
                  <a:lnTo>
                    <a:pt x="0" y="1467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0101385" y="2105154"/>
              <a:ext cx="3296438" cy="505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53"/>
                </a:lnSpc>
              </a:pPr>
              <a:r>
                <a:rPr lang="en-US" sz="2323">
                  <a:solidFill>
                    <a:srgbClr val="1E1E1E"/>
                  </a:solidFill>
                  <a:latin typeface="Sanchez"/>
                  <a:ea typeface="Sanchez"/>
                  <a:cs typeface="Sanchez"/>
                  <a:sym typeface="Sanchez"/>
                </a:rPr>
                <a:t>Ranking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729778" y="4683851"/>
            <a:ext cx="18120181" cy="2570545"/>
            <a:chOff x="0" y="0"/>
            <a:chExt cx="5429325" cy="77020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429325" cy="770209"/>
            </a:xfrm>
            <a:custGeom>
              <a:avLst/>
              <a:gdLst/>
              <a:ahLst/>
              <a:cxnLst/>
              <a:rect r="r" b="b" t="t" l="l"/>
              <a:pathLst>
                <a:path h="770209" w="5429325">
                  <a:moveTo>
                    <a:pt x="21790" y="0"/>
                  </a:moveTo>
                  <a:lnTo>
                    <a:pt x="5407535" y="0"/>
                  </a:lnTo>
                  <a:cubicBezTo>
                    <a:pt x="5419570" y="0"/>
                    <a:pt x="5429325" y="9756"/>
                    <a:pt x="5429325" y="21790"/>
                  </a:cubicBezTo>
                  <a:lnTo>
                    <a:pt x="5429325" y="748419"/>
                  </a:lnTo>
                  <a:cubicBezTo>
                    <a:pt x="5429325" y="760453"/>
                    <a:pt x="5419570" y="770209"/>
                    <a:pt x="5407535" y="770209"/>
                  </a:cubicBezTo>
                  <a:lnTo>
                    <a:pt x="21790" y="770209"/>
                  </a:lnTo>
                  <a:cubicBezTo>
                    <a:pt x="9756" y="770209"/>
                    <a:pt x="0" y="760453"/>
                    <a:pt x="0" y="748419"/>
                  </a:cubicBezTo>
                  <a:lnTo>
                    <a:pt x="0" y="21790"/>
                  </a:lnTo>
                  <a:cubicBezTo>
                    <a:pt x="0" y="9756"/>
                    <a:pt x="9756" y="0"/>
                    <a:pt x="21790" y="0"/>
                  </a:cubicBezTo>
                  <a:close/>
                </a:path>
              </a:pathLst>
            </a:custGeom>
            <a:solidFill>
              <a:srgbClr val="FFD30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5429325" cy="808309"/>
            </a:xfrm>
            <a:prstGeom prst="rect">
              <a:avLst/>
            </a:prstGeom>
          </p:spPr>
          <p:txBody>
            <a:bodyPr anchor="ctr" rtlCol="false" tIns="44653" lIns="44653" bIns="44653" rIns="44653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4207831" y="4810253"/>
            <a:ext cx="1198207" cy="1124136"/>
          </a:xfrm>
          <a:custGeom>
            <a:avLst/>
            <a:gdLst/>
            <a:ahLst/>
            <a:cxnLst/>
            <a:rect r="r" b="b" t="t" l="l"/>
            <a:pathLst>
              <a:path h="1124136" w="1198207">
                <a:moveTo>
                  <a:pt x="0" y="0"/>
                </a:moveTo>
                <a:lnTo>
                  <a:pt x="1198207" y="0"/>
                </a:lnTo>
                <a:lnTo>
                  <a:pt x="1198207" y="1124136"/>
                </a:lnTo>
                <a:lnTo>
                  <a:pt x="0" y="1124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288511" y="4810253"/>
            <a:ext cx="1198207" cy="1124136"/>
          </a:xfrm>
          <a:custGeom>
            <a:avLst/>
            <a:gdLst/>
            <a:ahLst/>
            <a:cxnLst/>
            <a:rect r="r" b="b" t="t" l="l"/>
            <a:pathLst>
              <a:path h="1124136" w="1198207">
                <a:moveTo>
                  <a:pt x="0" y="0"/>
                </a:moveTo>
                <a:lnTo>
                  <a:pt x="1198207" y="0"/>
                </a:lnTo>
                <a:lnTo>
                  <a:pt x="1198207" y="1124136"/>
                </a:lnTo>
                <a:lnTo>
                  <a:pt x="0" y="1124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066870" y="4810253"/>
            <a:ext cx="1198207" cy="1124136"/>
          </a:xfrm>
          <a:custGeom>
            <a:avLst/>
            <a:gdLst/>
            <a:ahLst/>
            <a:cxnLst/>
            <a:rect r="r" b="b" t="t" l="l"/>
            <a:pathLst>
              <a:path h="1124136" w="1198207">
                <a:moveTo>
                  <a:pt x="0" y="0"/>
                </a:moveTo>
                <a:lnTo>
                  <a:pt x="1198207" y="0"/>
                </a:lnTo>
                <a:lnTo>
                  <a:pt x="1198207" y="1124136"/>
                </a:lnTo>
                <a:lnTo>
                  <a:pt x="0" y="1124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801055" y="4810253"/>
            <a:ext cx="1198207" cy="1124136"/>
          </a:xfrm>
          <a:custGeom>
            <a:avLst/>
            <a:gdLst/>
            <a:ahLst/>
            <a:cxnLst/>
            <a:rect r="r" b="b" t="t" l="l"/>
            <a:pathLst>
              <a:path h="1124136" w="1198207">
                <a:moveTo>
                  <a:pt x="0" y="0"/>
                </a:moveTo>
                <a:lnTo>
                  <a:pt x="1198207" y="0"/>
                </a:lnTo>
                <a:lnTo>
                  <a:pt x="1198207" y="1124136"/>
                </a:lnTo>
                <a:lnTo>
                  <a:pt x="0" y="1124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273876" y="4844988"/>
            <a:ext cx="1198207" cy="1124136"/>
          </a:xfrm>
          <a:custGeom>
            <a:avLst/>
            <a:gdLst/>
            <a:ahLst/>
            <a:cxnLst/>
            <a:rect r="r" b="b" t="t" l="l"/>
            <a:pathLst>
              <a:path h="1124136" w="1198207">
                <a:moveTo>
                  <a:pt x="0" y="0"/>
                </a:moveTo>
                <a:lnTo>
                  <a:pt x="1198207" y="0"/>
                </a:lnTo>
                <a:lnTo>
                  <a:pt x="1198207" y="1124135"/>
                </a:lnTo>
                <a:lnTo>
                  <a:pt x="0" y="1124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2935740" y="7578246"/>
            <a:ext cx="17741840" cy="2516873"/>
            <a:chOff x="0" y="0"/>
            <a:chExt cx="5429325" cy="77020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429325" cy="770209"/>
            </a:xfrm>
            <a:custGeom>
              <a:avLst/>
              <a:gdLst/>
              <a:ahLst/>
              <a:cxnLst/>
              <a:rect r="r" b="b" t="t" l="l"/>
              <a:pathLst>
                <a:path h="770209" w="5429325">
                  <a:moveTo>
                    <a:pt x="22255" y="0"/>
                  </a:moveTo>
                  <a:lnTo>
                    <a:pt x="5407071" y="0"/>
                  </a:lnTo>
                  <a:cubicBezTo>
                    <a:pt x="5412973" y="0"/>
                    <a:pt x="5418634" y="2345"/>
                    <a:pt x="5422807" y="6518"/>
                  </a:cubicBezTo>
                  <a:cubicBezTo>
                    <a:pt x="5426980" y="10692"/>
                    <a:pt x="5429325" y="16352"/>
                    <a:pt x="5429325" y="22255"/>
                  </a:cubicBezTo>
                  <a:lnTo>
                    <a:pt x="5429325" y="747954"/>
                  </a:lnTo>
                  <a:cubicBezTo>
                    <a:pt x="5429325" y="760245"/>
                    <a:pt x="5419361" y="770209"/>
                    <a:pt x="5407071" y="770209"/>
                  </a:cubicBezTo>
                  <a:lnTo>
                    <a:pt x="22255" y="770209"/>
                  </a:lnTo>
                  <a:cubicBezTo>
                    <a:pt x="16352" y="770209"/>
                    <a:pt x="10692" y="767864"/>
                    <a:pt x="6518" y="763691"/>
                  </a:cubicBezTo>
                  <a:cubicBezTo>
                    <a:pt x="2345" y="759517"/>
                    <a:pt x="0" y="753856"/>
                    <a:pt x="0" y="747954"/>
                  </a:cubicBezTo>
                  <a:lnTo>
                    <a:pt x="0" y="22255"/>
                  </a:lnTo>
                  <a:cubicBezTo>
                    <a:pt x="0" y="16352"/>
                    <a:pt x="2345" y="10692"/>
                    <a:pt x="6518" y="6518"/>
                  </a:cubicBezTo>
                  <a:cubicBezTo>
                    <a:pt x="10692" y="2345"/>
                    <a:pt x="16352" y="0"/>
                    <a:pt x="22255" y="0"/>
                  </a:cubicBezTo>
                  <a:close/>
                </a:path>
              </a:pathLst>
            </a:custGeom>
            <a:solidFill>
              <a:srgbClr val="FFD30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5429325" cy="808309"/>
            </a:xfrm>
            <a:prstGeom prst="rect">
              <a:avLst/>
            </a:prstGeom>
          </p:spPr>
          <p:txBody>
            <a:bodyPr anchor="ctr" rtlCol="false" tIns="43721" lIns="43721" bIns="43721" rIns="43721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305307" y="7736018"/>
            <a:ext cx="1173189" cy="1100664"/>
          </a:xfrm>
          <a:custGeom>
            <a:avLst/>
            <a:gdLst/>
            <a:ahLst/>
            <a:cxnLst/>
            <a:rect r="r" b="b" t="t" l="l"/>
            <a:pathLst>
              <a:path h="1100664" w="1173189">
                <a:moveTo>
                  <a:pt x="0" y="0"/>
                </a:moveTo>
                <a:lnTo>
                  <a:pt x="1173189" y="0"/>
                </a:lnTo>
                <a:lnTo>
                  <a:pt x="1173189" y="1100664"/>
                </a:lnTo>
                <a:lnTo>
                  <a:pt x="0" y="1100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321664" y="7736018"/>
            <a:ext cx="1173189" cy="1100664"/>
          </a:xfrm>
          <a:custGeom>
            <a:avLst/>
            <a:gdLst/>
            <a:ahLst/>
            <a:cxnLst/>
            <a:rect r="r" b="b" t="t" l="l"/>
            <a:pathLst>
              <a:path h="1100664" w="1173189">
                <a:moveTo>
                  <a:pt x="0" y="0"/>
                </a:moveTo>
                <a:lnTo>
                  <a:pt x="1173189" y="0"/>
                </a:lnTo>
                <a:lnTo>
                  <a:pt x="1173189" y="1100664"/>
                </a:lnTo>
                <a:lnTo>
                  <a:pt x="0" y="1100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042013" y="7736018"/>
            <a:ext cx="1173189" cy="1100664"/>
          </a:xfrm>
          <a:custGeom>
            <a:avLst/>
            <a:gdLst/>
            <a:ahLst/>
            <a:cxnLst/>
            <a:rect r="r" b="b" t="t" l="l"/>
            <a:pathLst>
              <a:path h="1100664" w="1173189">
                <a:moveTo>
                  <a:pt x="0" y="0"/>
                </a:moveTo>
                <a:lnTo>
                  <a:pt x="1173188" y="0"/>
                </a:lnTo>
                <a:lnTo>
                  <a:pt x="1173188" y="1100664"/>
                </a:lnTo>
                <a:lnTo>
                  <a:pt x="0" y="1100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719109" y="7736018"/>
            <a:ext cx="1173189" cy="1100664"/>
          </a:xfrm>
          <a:custGeom>
            <a:avLst/>
            <a:gdLst/>
            <a:ahLst/>
            <a:cxnLst/>
            <a:rect r="r" b="b" t="t" l="l"/>
            <a:pathLst>
              <a:path h="1100664" w="1173189">
                <a:moveTo>
                  <a:pt x="0" y="0"/>
                </a:moveTo>
                <a:lnTo>
                  <a:pt x="1173188" y="0"/>
                </a:lnTo>
                <a:lnTo>
                  <a:pt x="1173188" y="1100664"/>
                </a:lnTo>
                <a:lnTo>
                  <a:pt x="0" y="1100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397247" y="7797321"/>
            <a:ext cx="1173189" cy="1100664"/>
          </a:xfrm>
          <a:custGeom>
            <a:avLst/>
            <a:gdLst/>
            <a:ahLst/>
            <a:cxnLst/>
            <a:rect r="r" b="b" t="t" l="l"/>
            <a:pathLst>
              <a:path h="1100664" w="1173189">
                <a:moveTo>
                  <a:pt x="0" y="0"/>
                </a:moveTo>
                <a:lnTo>
                  <a:pt x="1173189" y="0"/>
                </a:lnTo>
                <a:lnTo>
                  <a:pt x="1173189" y="1100664"/>
                </a:lnTo>
                <a:lnTo>
                  <a:pt x="0" y="1100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400158" y="-2303804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78665" y="704850"/>
            <a:ext cx="971538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000" spc="-300">
                <a:solidFill>
                  <a:srgbClr val="1E1E1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Requisitos funcionais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137633" y="6243211"/>
            <a:ext cx="2525050" cy="824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2"/>
              </a:lnSpc>
            </a:pPr>
            <a:r>
              <a:rPr lang="en-US" sz="2373">
                <a:solidFill>
                  <a:srgbClr val="1E1E1E"/>
                </a:solidFill>
                <a:latin typeface="Sanchez"/>
                <a:ea typeface="Sanchez"/>
                <a:cs typeface="Sanchez"/>
                <a:sym typeface="Sanchez"/>
              </a:rPr>
              <a:t>Listar </a:t>
            </a:r>
          </a:p>
          <a:p>
            <a:pPr algn="ctr">
              <a:lnSpc>
                <a:spcPts val="3322"/>
              </a:lnSpc>
            </a:pPr>
            <a:r>
              <a:rPr lang="en-US" sz="2373">
                <a:solidFill>
                  <a:srgbClr val="1E1E1E"/>
                </a:solidFill>
                <a:latin typeface="Sanchez"/>
                <a:ea typeface="Sanchez"/>
                <a:cs typeface="Sanchez"/>
                <a:sym typeface="Sanchez"/>
              </a:rPr>
              <a:t>Denuncias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795375" y="6243211"/>
            <a:ext cx="2023119" cy="824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2"/>
              </a:lnSpc>
            </a:pPr>
            <a:r>
              <a:rPr lang="en-US" sz="2373">
                <a:solidFill>
                  <a:srgbClr val="1E1E1E"/>
                </a:solidFill>
                <a:latin typeface="Sanchez"/>
                <a:ea typeface="Sanchez"/>
                <a:cs typeface="Sanchez"/>
                <a:sym typeface="Sanchez"/>
              </a:rPr>
              <a:t>Recuperar Senha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429686" y="6213070"/>
            <a:ext cx="2915856" cy="824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2"/>
              </a:lnSpc>
            </a:pPr>
            <a:r>
              <a:rPr lang="en-US" sz="2373">
                <a:solidFill>
                  <a:srgbClr val="1E1E1E"/>
                </a:solidFill>
                <a:latin typeface="Sanchez"/>
                <a:ea typeface="Sanchez"/>
                <a:cs typeface="Sanchez"/>
                <a:sym typeface="Sanchez"/>
              </a:rPr>
              <a:t>Cadastrar </a:t>
            </a:r>
          </a:p>
          <a:p>
            <a:pPr algn="ctr">
              <a:lnSpc>
                <a:spcPts val="3322"/>
              </a:lnSpc>
            </a:pPr>
            <a:r>
              <a:rPr lang="en-US" sz="2373">
                <a:solidFill>
                  <a:srgbClr val="1E1E1E"/>
                </a:solidFill>
                <a:latin typeface="Sanchez"/>
                <a:ea typeface="Sanchez"/>
                <a:cs typeface="Sanchez"/>
                <a:sym typeface="Sanchez"/>
              </a:rPr>
              <a:t>Serviços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497979" y="6422382"/>
            <a:ext cx="2335990" cy="40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2"/>
              </a:lnSpc>
            </a:pPr>
            <a:r>
              <a:rPr lang="en-US" sz="2373">
                <a:solidFill>
                  <a:srgbClr val="1E1E1E"/>
                </a:solidFill>
                <a:latin typeface="Sanchez"/>
                <a:ea typeface="Sanchez"/>
                <a:cs typeface="Sanchez"/>
                <a:sym typeface="Sanchez"/>
              </a:rPr>
              <a:t>Comentários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610455" y="6422382"/>
            <a:ext cx="2525050" cy="405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2"/>
              </a:lnSpc>
            </a:pPr>
            <a:r>
              <a:rPr lang="en-US" sz="2373">
                <a:solidFill>
                  <a:srgbClr val="1E1E1E"/>
                </a:solidFill>
                <a:latin typeface="Sanchez"/>
                <a:ea typeface="Sanchez"/>
                <a:cs typeface="Sanchez"/>
                <a:sym typeface="Sanchez"/>
              </a:rPr>
              <a:t>Denúncia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069539" y="9118075"/>
            <a:ext cx="2472328" cy="798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sz="2323">
                <a:solidFill>
                  <a:srgbClr val="1E1E1E"/>
                </a:solidFill>
                <a:latin typeface="Sanchez"/>
                <a:ea typeface="Sanchez"/>
                <a:cs typeface="Sanchez"/>
                <a:sym typeface="Sanchez"/>
              </a:rPr>
              <a:t>Gerenciar </a:t>
            </a:r>
          </a:p>
          <a:p>
            <a:pPr algn="ctr">
              <a:lnSpc>
                <a:spcPts val="3253"/>
              </a:lnSpc>
            </a:pPr>
            <a:r>
              <a:rPr lang="en-US" sz="2323">
                <a:solidFill>
                  <a:srgbClr val="1E1E1E"/>
                </a:solidFill>
                <a:latin typeface="Sanchez"/>
                <a:ea typeface="Sanchez"/>
                <a:cs typeface="Sanchez"/>
                <a:sym typeface="Sanchez"/>
              </a:rPr>
              <a:t>Imagens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01463" y="9323017"/>
            <a:ext cx="1980877" cy="388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sz="2323">
                <a:solidFill>
                  <a:srgbClr val="1E1E1E"/>
                </a:solidFill>
                <a:latin typeface="Sanchez"/>
                <a:ea typeface="Sanchez"/>
                <a:cs typeface="Sanchez"/>
                <a:sym typeface="Sanchez"/>
              </a:rPr>
              <a:t>Pesquisa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480772" y="9147586"/>
            <a:ext cx="2854974" cy="798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sz="2323">
                <a:solidFill>
                  <a:srgbClr val="1E1E1E"/>
                </a:solidFill>
                <a:latin typeface="Sanchez"/>
                <a:ea typeface="Sanchez"/>
                <a:cs typeface="Sanchez"/>
                <a:sym typeface="Sanchez"/>
              </a:rPr>
              <a:t>Histórico de</a:t>
            </a:r>
          </a:p>
          <a:p>
            <a:pPr algn="ctr">
              <a:lnSpc>
                <a:spcPts val="3253"/>
              </a:lnSpc>
            </a:pPr>
            <a:r>
              <a:rPr lang="en-US" sz="2323">
                <a:solidFill>
                  <a:srgbClr val="1E1E1E"/>
                </a:solidFill>
                <a:latin typeface="Sanchez"/>
                <a:ea typeface="Sanchez"/>
                <a:cs typeface="Sanchez"/>
                <a:sym typeface="Sanchez"/>
              </a:rPr>
              <a:t>Serviços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476802" y="9177098"/>
            <a:ext cx="2287215" cy="798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sz="2323">
                <a:solidFill>
                  <a:srgbClr val="1E1E1E"/>
                </a:solidFill>
                <a:latin typeface="Sanchez"/>
                <a:ea typeface="Sanchez"/>
                <a:cs typeface="Sanchez"/>
                <a:sym typeface="Sanchez"/>
              </a:rPr>
              <a:t>Menu</a:t>
            </a:r>
          </a:p>
          <a:p>
            <a:pPr algn="ctr">
              <a:lnSpc>
                <a:spcPts val="3253"/>
              </a:lnSpc>
            </a:pPr>
            <a:r>
              <a:rPr lang="en-US" sz="2323">
                <a:solidFill>
                  <a:srgbClr val="1E1E1E"/>
                </a:solidFill>
                <a:latin typeface="Sanchez"/>
                <a:ea typeface="Sanchez"/>
                <a:cs typeface="Sanchez"/>
                <a:sym typeface="Sanchez"/>
              </a:rPr>
              <a:t>Navegação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747678" y="9147586"/>
            <a:ext cx="2472328" cy="798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sz="2323">
                <a:solidFill>
                  <a:srgbClr val="1E1E1E"/>
                </a:solidFill>
                <a:latin typeface="Sanchez"/>
                <a:ea typeface="Sanchez"/>
                <a:cs typeface="Sanchez"/>
                <a:sym typeface="Sanchez"/>
              </a:rPr>
              <a:t>Sistema de</a:t>
            </a:r>
          </a:p>
          <a:p>
            <a:pPr algn="ctr">
              <a:lnSpc>
                <a:spcPts val="3253"/>
              </a:lnSpc>
            </a:pPr>
            <a:r>
              <a:rPr lang="en-US" sz="2323">
                <a:solidFill>
                  <a:srgbClr val="1E1E1E"/>
                </a:solidFill>
                <a:latin typeface="Sanchez"/>
                <a:ea typeface="Sanchez"/>
                <a:cs typeface="Sanchez"/>
                <a:sym typeface="Sanchez"/>
              </a:rPr>
              <a:t>Agendamento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3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64238" y="-2111151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5389" y="2005271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3286"/>
            <a:ext cx="7450844" cy="1461734"/>
            <a:chOff x="0" y="0"/>
            <a:chExt cx="9934458" cy="19489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96801"/>
              <a:ext cx="9934458" cy="952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62"/>
                </a:lnSpc>
              </a:pPr>
              <a:r>
                <a:rPr lang="en-US" sz="4836">
                  <a:solidFill>
                    <a:srgbClr val="000000"/>
                  </a:solidFill>
                  <a:latin typeface="Prata"/>
                  <a:ea typeface="Prata"/>
                  <a:cs typeface="Prata"/>
                  <a:sym typeface="Prata"/>
                </a:rPr>
                <a:t>LISTAR DENUNCIAS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95250"/>
              <a:ext cx="8968142" cy="776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44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3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64238" y="-2111151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21626" y="1681964"/>
            <a:ext cx="14644747" cy="8237670"/>
          </a:xfrm>
          <a:custGeom>
            <a:avLst/>
            <a:gdLst/>
            <a:ahLst/>
            <a:cxnLst/>
            <a:rect r="r" b="b" t="t" l="l"/>
            <a:pathLst>
              <a:path h="8237670" w="14644747">
                <a:moveTo>
                  <a:pt x="0" y="0"/>
                </a:moveTo>
                <a:lnTo>
                  <a:pt x="14644748" y="0"/>
                </a:lnTo>
                <a:lnTo>
                  <a:pt x="14644748" y="8237670"/>
                </a:lnTo>
                <a:lnTo>
                  <a:pt x="0" y="8237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3286"/>
            <a:ext cx="7450844" cy="1461734"/>
            <a:chOff x="0" y="0"/>
            <a:chExt cx="9934458" cy="19489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96801"/>
              <a:ext cx="9934458" cy="952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62"/>
                </a:lnSpc>
              </a:pPr>
              <a:r>
                <a:rPr lang="en-US" sz="4836">
                  <a:solidFill>
                    <a:srgbClr val="000000"/>
                  </a:solidFill>
                  <a:latin typeface="Prata"/>
                  <a:ea typeface="Prata"/>
                  <a:cs typeface="Prata"/>
                  <a:sym typeface="Prata"/>
                </a:rPr>
                <a:t>RECUPERAR SENHA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95250"/>
              <a:ext cx="8968142" cy="776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44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3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64238" y="-2111151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5389" y="2004949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3286"/>
            <a:ext cx="10225455" cy="1461734"/>
            <a:chOff x="0" y="0"/>
            <a:chExt cx="13633940" cy="19489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96801"/>
              <a:ext cx="13633940" cy="952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62"/>
                </a:lnSpc>
              </a:pPr>
              <a:r>
                <a:rPr lang="en-US" sz="4836">
                  <a:solidFill>
                    <a:srgbClr val="000000"/>
                  </a:solidFill>
                  <a:latin typeface="Prata"/>
                  <a:ea typeface="Prata"/>
                  <a:cs typeface="Prata"/>
                  <a:sym typeface="Prata"/>
                </a:rPr>
                <a:t>SISTEMA DE AGENDAMENTO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95250"/>
              <a:ext cx="12307778" cy="776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44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3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64238" y="-2111151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5389" y="1755288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3286"/>
            <a:ext cx="10225455" cy="1461734"/>
            <a:chOff x="0" y="0"/>
            <a:chExt cx="13633940" cy="19489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96801"/>
              <a:ext cx="13633940" cy="952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62"/>
                </a:lnSpc>
              </a:pPr>
              <a:r>
                <a:rPr lang="en-US" sz="4836">
                  <a:solidFill>
                    <a:srgbClr val="000000"/>
                  </a:solidFill>
                  <a:latin typeface="Prata"/>
                  <a:ea typeface="Prata"/>
                  <a:cs typeface="Prata"/>
                  <a:sym typeface="Prata"/>
                </a:rPr>
                <a:t>SISTEMA DE AGENDAMENTO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95250"/>
              <a:ext cx="12307778" cy="776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44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86670" y="-1414274"/>
            <a:ext cx="4422289" cy="4422289"/>
          </a:xfrm>
          <a:custGeom>
            <a:avLst/>
            <a:gdLst/>
            <a:ahLst/>
            <a:cxnLst/>
            <a:rect r="r" b="b" t="t" l="l"/>
            <a:pathLst>
              <a:path h="4422289" w="4422289">
                <a:moveTo>
                  <a:pt x="0" y="0"/>
                </a:moveTo>
                <a:lnTo>
                  <a:pt x="4422290" y="0"/>
                </a:lnTo>
                <a:lnTo>
                  <a:pt x="4422290" y="4422290"/>
                </a:lnTo>
                <a:lnTo>
                  <a:pt x="0" y="4422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6049" y="1842935"/>
            <a:ext cx="16093251" cy="7662437"/>
          </a:xfrm>
          <a:custGeom>
            <a:avLst/>
            <a:gdLst/>
            <a:ahLst/>
            <a:cxnLst/>
            <a:rect r="r" b="b" t="t" l="l"/>
            <a:pathLst>
              <a:path h="7662437" w="16093251">
                <a:moveTo>
                  <a:pt x="0" y="0"/>
                </a:moveTo>
                <a:lnTo>
                  <a:pt x="16093251" y="0"/>
                </a:lnTo>
                <a:lnTo>
                  <a:pt x="16093251" y="7662437"/>
                </a:lnTo>
                <a:lnTo>
                  <a:pt x="0" y="766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8665" y="704850"/>
            <a:ext cx="971538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000" spc="-300">
                <a:solidFill>
                  <a:srgbClr val="1E1E1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Requisitos Não funcionais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935156">
            <a:off x="1225195" y="-1805630"/>
            <a:ext cx="4755835" cy="15263935"/>
            <a:chOff x="0" y="0"/>
            <a:chExt cx="1252566" cy="4020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2566" cy="4020131"/>
            </a:xfrm>
            <a:custGeom>
              <a:avLst/>
              <a:gdLst/>
              <a:ahLst/>
              <a:cxnLst/>
              <a:rect r="r" b="b" t="t" l="l"/>
              <a:pathLst>
                <a:path h="4020131" w="1252566">
                  <a:moveTo>
                    <a:pt x="0" y="0"/>
                  </a:moveTo>
                  <a:lnTo>
                    <a:pt x="1252566" y="0"/>
                  </a:lnTo>
                  <a:lnTo>
                    <a:pt x="1252566" y="4020131"/>
                  </a:lnTo>
                  <a:lnTo>
                    <a:pt x="0" y="4020131"/>
                  </a:lnTo>
                  <a:close/>
                </a:path>
              </a:pathLst>
            </a:custGeom>
            <a:solidFill>
              <a:srgbClr val="FFD3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2566" cy="4058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844340" y="609885"/>
            <a:ext cx="1986710" cy="9198111"/>
            <a:chOff x="0" y="0"/>
            <a:chExt cx="523249" cy="24225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3249" cy="2422548"/>
            </a:xfrm>
            <a:custGeom>
              <a:avLst/>
              <a:gdLst/>
              <a:ahLst/>
              <a:cxnLst/>
              <a:rect r="r" b="b" t="t" l="l"/>
              <a:pathLst>
                <a:path h="2422548" w="523249">
                  <a:moveTo>
                    <a:pt x="198740" y="0"/>
                  </a:moveTo>
                  <a:lnTo>
                    <a:pt x="324509" y="0"/>
                  </a:lnTo>
                  <a:cubicBezTo>
                    <a:pt x="434270" y="0"/>
                    <a:pt x="523249" y="88979"/>
                    <a:pt x="523249" y="198740"/>
                  </a:cubicBezTo>
                  <a:lnTo>
                    <a:pt x="523249" y="2223808"/>
                  </a:lnTo>
                  <a:cubicBezTo>
                    <a:pt x="523249" y="2333569"/>
                    <a:pt x="434270" y="2422548"/>
                    <a:pt x="324509" y="2422548"/>
                  </a:cubicBezTo>
                  <a:lnTo>
                    <a:pt x="198740" y="2422548"/>
                  </a:lnTo>
                  <a:cubicBezTo>
                    <a:pt x="88979" y="2422548"/>
                    <a:pt x="0" y="2333569"/>
                    <a:pt x="0" y="2223808"/>
                  </a:cubicBezTo>
                  <a:lnTo>
                    <a:pt x="0" y="198740"/>
                  </a:lnTo>
                  <a:cubicBezTo>
                    <a:pt x="0" y="88979"/>
                    <a:pt x="88979" y="0"/>
                    <a:pt x="198740" y="0"/>
                  </a:cubicBezTo>
                  <a:close/>
                </a:path>
              </a:pathLst>
            </a:custGeom>
            <a:solidFill>
              <a:srgbClr val="FFD3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3249" cy="2460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40532" y="3498518"/>
            <a:ext cx="4663186" cy="4663186"/>
          </a:xfrm>
          <a:custGeom>
            <a:avLst/>
            <a:gdLst/>
            <a:ahLst/>
            <a:cxnLst/>
            <a:rect r="r" b="b" t="t" l="l"/>
            <a:pathLst>
              <a:path h="4663186" w="4663186">
                <a:moveTo>
                  <a:pt x="0" y="0"/>
                </a:moveTo>
                <a:lnTo>
                  <a:pt x="4663187" y="0"/>
                </a:lnTo>
                <a:lnTo>
                  <a:pt x="4663187" y="4663186"/>
                </a:lnTo>
                <a:lnTo>
                  <a:pt x="0" y="4663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743868" y="-1753735"/>
            <a:ext cx="4727240" cy="4727240"/>
          </a:xfrm>
          <a:custGeom>
            <a:avLst/>
            <a:gdLst/>
            <a:ahLst/>
            <a:cxnLst/>
            <a:rect r="r" b="b" t="t" l="l"/>
            <a:pathLst>
              <a:path h="4727240" w="4727240">
                <a:moveTo>
                  <a:pt x="0" y="0"/>
                </a:moveTo>
                <a:lnTo>
                  <a:pt x="4727240" y="0"/>
                </a:lnTo>
                <a:lnTo>
                  <a:pt x="4727240" y="4727240"/>
                </a:lnTo>
                <a:lnTo>
                  <a:pt x="0" y="4727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60346" y="1632803"/>
            <a:ext cx="10946418" cy="7209423"/>
          </a:xfrm>
          <a:custGeom>
            <a:avLst/>
            <a:gdLst/>
            <a:ahLst/>
            <a:cxnLst/>
            <a:rect r="r" b="b" t="t" l="l"/>
            <a:pathLst>
              <a:path h="7209423" w="10946418">
                <a:moveTo>
                  <a:pt x="0" y="0"/>
                </a:moveTo>
                <a:lnTo>
                  <a:pt x="10946417" y="0"/>
                </a:lnTo>
                <a:lnTo>
                  <a:pt x="10946417" y="7209424"/>
                </a:lnTo>
                <a:lnTo>
                  <a:pt x="0" y="7209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403949" y="743235"/>
            <a:ext cx="986487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000" spc="-300">
                <a:solidFill>
                  <a:srgbClr val="1E1E1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Priorização de Requisitos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3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59767" y="2195122"/>
            <a:ext cx="1656908" cy="4467155"/>
          </a:xfrm>
          <a:custGeom>
            <a:avLst/>
            <a:gdLst/>
            <a:ahLst/>
            <a:cxnLst/>
            <a:rect r="r" b="b" t="t" l="l"/>
            <a:pathLst>
              <a:path h="4467155" w="1656908">
                <a:moveTo>
                  <a:pt x="0" y="0"/>
                </a:moveTo>
                <a:lnTo>
                  <a:pt x="1656909" y="0"/>
                </a:lnTo>
                <a:lnTo>
                  <a:pt x="1656909" y="4467155"/>
                </a:lnTo>
                <a:lnTo>
                  <a:pt x="0" y="4467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749807" y="2195122"/>
            <a:ext cx="1656908" cy="4467155"/>
          </a:xfrm>
          <a:custGeom>
            <a:avLst/>
            <a:gdLst/>
            <a:ahLst/>
            <a:cxnLst/>
            <a:rect r="r" b="b" t="t" l="l"/>
            <a:pathLst>
              <a:path h="4467155" w="1656908">
                <a:moveTo>
                  <a:pt x="0" y="0"/>
                </a:moveTo>
                <a:lnTo>
                  <a:pt x="1656908" y="0"/>
                </a:lnTo>
                <a:lnTo>
                  <a:pt x="1656908" y="4467155"/>
                </a:lnTo>
                <a:lnTo>
                  <a:pt x="0" y="4467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965942" y="1869206"/>
            <a:ext cx="14356116" cy="8234494"/>
            <a:chOff x="0" y="0"/>
            <a:chExt cx="7981950" cy="45783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4108" r="0" b="-4108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725543" y="4531060"/>
            <a:ext cx="4727240" cy="4727240"/>
          </a:xfrm>
          <a:custGeom>
            <a:avLst/>
            <a:gdLst/>
            <a:ahLst/>
            <a:cxnLst/>
            <a:rect r="r" b="b" t="t" l="l"/>
            <a:pathLst>
              <a:path h="4727240" w="4727240">
                <a:moveTo>
                  <a:pt x="0" y="0"/>
                </a:moveTo>
                <a:lnTo>
                  <a:pt x="4727240" y="0"/>
                </a:lnTo>
                <a:lnTo>
                  <a:pt x="4727240" y="4727240"/>
                </a:lnTo>
                <a:lnTo>
                  <a:pt x="0" y="47272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84598" y="4531060"/>
            <a:ext cx="4727240" cy="4727240"/>
          </a:xfrm>
          <a:custGeom>
            <a:avLst/>
            <a:gdLst/>
            <a:ahLst/>
            <a:cxnLst/>
            <a:rect r="r" b="b" t="t" l="l"/>
            <a:pathLst>
              <a:path h="4727240" w="4727240">
                <a:moveTo>
                  <a:pt x="0" y="0"/>
                </a:moveTo>
                <a:lnTo>
                  <a:pt x="4727240" y="0"/>
                </a:lnTo>
                <a:lnTo>
                  <a:pt x="4727240" y="4727240"/>
                </a:lnTo>
                <a:lnTo>
                  <a:pt x="0" y="47272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65942" y="1548532"/>
            <a:ext cx="14217540" cy="53316"/>
          </a:xfrm>
          <a:custGeom>
            <a:avLst/>
            <a:gdLst/>
            <a:ahLst/>
            <a:cxnLst/>
            <a:rect r="r" b="b" t="t" l="l"/>
            <a:pathLst>
              <a:path h="53316" w="14217540">
                <a:moveTo>
                  <a:pt x="0" y="0"/>
                </a:moveTo>
                <a:lnTo>
                  <a:pt x="14217540" y="0"/>
                </a:lnTo>
                <a:lnTo>
                  <a:pt x="14217540" y="53315"/>
                </a:lnTo>
                <a:lnTo>
                  <a:pt x="0" y="533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04518" y="672232"/>
            <a:ext cx="14078964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spc="527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DIAGRAMA DE CASOS DE USO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935156">
            <a:off x="1225195" y="-1805630"/>
            <a:ext cx="4755835" cy="15263935"/>
            <a:chOff x="0" y="0"/>
            <a:chExt cx="1252566" cy="4020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2566" cy="4020131"/>
            </a:xfrm>
            <a:custGeom>
              <a:avLst/>
              <a:gdLst/>
              <a:ahLst/>
              <a:cxnLst/>
              <a:rect r="r" b="b" t="t" l="l"/>
              <a:pathLst>
                <a:path h="4020131" w="1252566">
                  <a:moveTo>
                    <a:pt x="0" y="0"/>
                  </a:moveTo>
                  <a:lnTo>
                    <a:pt x="1252566" y="0"/>
                  </a:lnTo>
                  <a:lnTo>
                    <a:pt x="1252566" y="4020131"/>
                  </a:lnTo>
                  <a:lnTo>
                    <a:pt x="0" y="4020131"/>
                  </a:lnTo>
                  <a:close/>
                </a:path>
              </a:pathLst>
            </a:custGeom>
            <a:solidFill>
              <a:srgbClr val="FFD3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2566" cy="4058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844340" y="609885"/>
            <a:ext cx="1986710" cy="9198111"/>
            <a:chOff x="0" y="0"/>
            <a:chExt cx="523249" cy="24225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3249" cy="2422548"/>
            </a:xfrm>
            <a:custGeom>
              <a:avLst/>
              <a:gdLst/>
              <a:ahLst/>
              <a:cxnLst/>
              <a:rect r="r" b="b" t="t" l="l"/>
              <a:pathLst>
                <a:path h="2422548" w="523249">
                  <a:moveTo>
                    <a:pt x="198740" y="0"/>
                  </a:moveTo>
                  <a:lnTo>
                    <a:pt x="324509" y="0"/>
                  </a:lnTo>
                  <a:cubicBezTo>
                    <a:pt x="434270" y="0"/>
                    <a:pt x="523249" y="88979"/>
                    <a:pt x="523249" y="198740"/>
                  </a:cubicBezTo>
                  <a:lnTo>
                    <a:pt x="523249" y="2223808"/>
                  </a:lnTo>
                  <a:cubicBezTo>
                    <a:pt x="523249" y="2333569"/>
                    <a:pt x="434270" y="2422548"/>
                    <a:pt x="324509" y="2422548"/>
                  </a:cubicBezTo>
                  <a:lnTo>
                    <a:pt x="198740" y="2422548"/>
                  </a:lnTo>
                  <a:cubicBezTo>
                    <a:pt x="88979" y="2422548"/>
                    <a:pt x="0" y="2333569"/>
                    <a:pt x="0" y="2223808"/>
                  </a:cubicBezTo>
                  <a:lnTo>
                    <a:pt x="0" y="198740"/>
                  </a:lnTo>
                  <a:cubicBezTo>
                    <a:pt x="0" y="88979"/>
                    <a:pt x="88979" y="0"/>
                    <a:pt x="198740" y="0"/>
                  </a:cubicBezTo>
                  <a:close/>
                </a:path>
              </a:pathLst>
            </a:custGeom>
            <a:solidFill>
              <a:srgbClr val="FFD3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3249" cy="2460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743868" y="-1687060"/>
            <a:ext cx="4727240" cy="4727240"/>
          </a:xfrm>
          <a:custGeom>
            <a:avLst/>
            <a:gdLst/>
            <a:ahLst/>
            <a:cxnLst/>
            <a:rect r="r" b="b" t="t" l="l"/>
            <a:pathLst>
              <a:path h="4727240" w="4727240">
                <a:moveTo>
                  <a:pt x="0" y="0"/>
                </a:moveTo>
                <a:lnTo>
                  <a:pt x="4727240" y="0"/>
                </a:lnTo>
                <a:lnTo>
                  <a:pt x="4727240" y="4727240"/>
                </a:lnTo>
                <a:lnTo>
                  <a:pt x="0" y="472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60950" y="1853080"/>
            <a:ext cx="12698350" cy="6711719"/>
          </a:xfrm>
          <a:custGeom>
            <a:avLst/>
            <a:gdLst/>
            <a:ahLst/>
            <a:cxnLst/>
            <a:rect r="r" b="b" t="t" l="l"/>
            <a:pathLst>
              <a:path h="6711719" w="12698350">
                <a:moveTo>
                  <a:pt x="0" y="0"/>
                </a:moveTo>
                <a:lnTo>
                  <a:pt x="12698350" y="0"/>
                </a:lnTo>
                <a:lnTo>
                  <a:pt x="12698350" y="6711719"/>
                </a:lnTo>
                <a:lnTo>
                  <a:pt x="0" y="6711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403949" y="743235"/>
            <a:ext cx="986487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000" spc="-300">
                <a:solidFill>
                  <a:srgbClr val="1E1E1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ESTIMATIVA DE ESFORÇOS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80127" y="5343010"/>
            <a:ext cx="20614469" cy="5215024"/>
            <a:chOff x="0" y="0"/>
            <a:chExt cx="5429325" cy="13735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9325" cy="1373504"/>
            </a:xfrm>
            <a:custGeom>
              <a:avLst/>
              <a:gdLst/>
              <a:ahLst/>
              <a:cxnLst/>
              <a:rect r="r" b="b" t="t" l="l"/>
              <a:pathLst>
                <a:path h="1373504" w="5429325">
                  <a:moveTo>
                    <a:pt x="19153" y="0"/>
                  </a:moveTo>
                  <a:lnTo>
                    <a:pt x="5410172" y="0"/>
                  </a:lnTo>
                  <a:cubicBezTo>
                    <a:pt x="5420750" y="0"/>
                    <a:pt x="5429325" y="8575"/>
                    <a:pt x="5429325" y="19153"/>
                  </a:cubicBezTo>
                  <a:lnTo>
                    <a:pt x="5429325" y="1354351"/>
                  </a:lnTo>
                  <a:cubicBezTo>
                    <a:pt x="5429325" y="1364929"/>
                    <a:pt x="5420750" y="1373504"/>
                    <a:pt x="5410172" y="1373504"/>
                  </a:cubicBezTo>
                  <a:lnTo>
                    <a:pt x="19153" y="1373504"/>
                  </a:lnTo>
                  <a:cubicBezTo>
                    <a:pt x="14074" y="1373504"/>
                    <a:pt x="9202" y="1371486"/>
                    <a:pt x="5610" y="1367894"/>
                  </a:cubicBezTo>
                  <a:cubicBezTo>
                    <a:pt x="2018" y="1364302"/>
                    <a:pt x="0" y="1359430"/>
                    <a:pt x="0" y="1354351"/>
                  </a:cubicBezTo>
                  <a:lnTo>
                    <a:pt x="0" y="19153"/>
                  </a:lnTo>
                  <a:cubicBezTo>
                    <a:pt x="0" y="8575"/>
                    <a:pt x="8575" y="0"/>
                    <a:pt x="19153" y="0"/>
                  </a:cubicBezTo>
                  <a:close/>
                </a:path>
              </a:pathLst>
            </a:custGeom>
            <a:solidFill>
              <a:srgbClr val="FFD3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29325" cy="1411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844340" y="609885"/>
            <a:ext cx="1986710" cy="9198111"/>
            <a:chOff x="0" y="0"/>
            <a:chExt cx="523249" cy="24225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3249" cy="2422548"/>
            </a:xfrm>
            <a:custGeom>
              <a:avLst/>
              <a:gdLst/>
              <a:ahLst/>
              <a:cxnLst/>
              <a:rect r="r" b="b" t="t" l="l"/>
              <a:pathLst>
                <a:path h="2422548" w="523249">
                  <a:moveTo>
                    <a:pt x="198740" y="0"/>
                  </a:moveTo>
                  <a:lnTo>
                    <a:pt x="324509" y="0"/>
                  </a:lnTo>
                  <a:cubicBezTo>
                    <a:pt x="434270" y="0"/>
                    <a:pt x="523249" y="88979"/>
                    <a:pt x="523249" y="198740"/>
                  </a:cubicBezTo>
                  <a:lnTo>
                    <a:pt x="523249" y="2223808"/>
                  </a:lnTo>
                  <a:cubicBezTo>
                    <a:pt x="523249" y="2333569"/>
                    <a:pt x="434270" y="2422548"/>
                    <a:pt x="324509" y="2422548"/>
                  </a:cubicBezTo>
                  <a:lnTo>
                    <a:pt x="198740" y="2422548"/>
                  </a:lnTo>
                  <a:cubicBezTo>
                    <a:pt x="88979" y="2422548"/>
                    <a:pt x="0" y="2333569"/>
                    <a:pt x="0" y="2223808"/>
                  </a:cubicBezTo>
                  <a:lnTo>
                    <a:pt x="0" y="198740"/>
                  </a:lnTo>
                  <a:cubicBezTo>
                    <a:pt x="0" y="88979"/>
                    <a:pt x="88979" y="0"/>
                    <a:pt x="198740" y="0"/>
                  </a:cubicBezTo>
                  <a:close/>
                </a:path>
              </a:pathLst>
            </a:custGeom>
            <a:solidFill>
              <a:srgbClr val="0A090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3249" cy="2460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4681911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8181" y="1617840"/>
            <a:ext cx="863042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000" spc="-300">
                <a:solidFill>
                  <a:srgbClr val="0A090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CONECTA LTDA.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8181" y="2822423"/>
            <a:ext cx="14013662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A0909"/>
                </a:solidFill>
                <a:latin typeface="Sanchez"/>
                <a:ea typeface="Sanchez"/>
                <a:cs typeface="Sanchez"/>
                <a:sym typeface="Sanchez"/>
              </a:rPr>
              <a:t>Elevamos a presença online de profissionais autônomos, conectando-os de forma simples à pessoas que buscam serviços. Veja como podemos fazer o mesmo por você!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87997" y="5798980"/>
            <a:ext cx="8171303" cy="3459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28"/>
              </a:lnSpc>
            </a:pPr>
            <a:r>
              <a:rPr lang="en-US" sz="3306">
                <a:solidFill>
                  <a:srgbClr val="0C0015"/>
                </a:solidFill>
                <a:latin typeface="Sanchez"/>
                <a:ea typeface="Sanchez"/>
                <a:cs typeface="Sanchez"/>
                <a:sym typeface="Sanchez"/>
              </a:rPr>
              <a:t>Adilson Tavares da Rocha Junior</a:t>
            </a:r>
          </a:p>
          <a:p>
            <a:pPr algn="r">
              <a:lnSpc>
                <a:spcPts val="4628"/>
              </a:lnSpc>
            </a:pPr>
            <a:r>
              <a:rPr lang="en-US" sz="3306">
                <a:solidFill>
                  <a:srgbClr val="0C0015"/>
                </a:solidFill>
                <a:latin typeface="Sanchez"/>
                <a:ea typeface="Sanchez"/>
                <a:cs typeface="Sanchez"/>
                <a:sym typeface="Sanchez"/>
              </a:rPr>
              <a:t>Lucas de Mello Freitas</a:t>
            </a:r>
          </a:p>
          <a:p>
            <a:pPr algn="r">
              <a:lnSpc>
                <a:spcPts val="4628"/>
              </a:lnSpc>
            </a:pPr>
            <a:r>
              <a:rPr lang="en-US" sz="3306">
                <a:solidFill>
                  <a:srgbClr val="0C0015"/>
                </a:solidFill>
                <a:latin typeface="Sanchez"/>
                <a:ea typeface="Sanchez"/>
                <a:cs typeface="Sanchez"/>
                <a:sym typeface="Sanchez"/>
              </a:rPr>
              <a:t>Otavio Henrique Torres Camargo</a:t>
            </a:r>
          </a:p>
          <a:p>
            <a:pPr algn="r">
              <a:lnSpc>
                <a:spcPts val="4628"/>
              </a:lnSpc>
            </a:pPr>
            <a:r>
              <a:rPr lang="en-US" sz="3306">
                <a:solidFill>
                  <a:srgbClr val="0C0015"/>
                </a:solidFill>
                <a:latin typeface="Sanchez"/>
                <a:ea typeface="Sanchez"/>
                <a:cs typeface="Sanchez"/>
                <a:sym typeface="Sanchez"/>
              </a:rPr>
              <a:t>Viktor José Blasck Farias</a:t>
            </a:r>
          </a:p>
          <a:p>
            <a:pPr algn="r">
              <a:lnSpc>
                <a:spcPts val="4628"/>
              </a:lnSpc>
            </a:pPr>
            <a:r>
              <a:rPr lang="en-US" sz="3306">
                <a:solidFill>
                  <a:srgbClr val="0C0015"/>
                </a:solidFill>
                <a:latin typeface="Sanchez"/>
                <a:ea typeface="Sanchez"/>
                <a:cs typeface="Sanchez"/>
                <a:sym typeface="Sanchez"/>
              </a:rPr>
              <a:t>Vinicius Rodrigues Correia dos Santos</a:t>
            </a:r>
          </a:p>
          <a:p>
            <a:pPr algn="r">
              <a:lnSpc>
                <a:spcPts val="4628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935156">
            <a:off x="1225195" y="-1805630"/>
            <a:ext cx="4755835" cy="15263935"/>
            <a:chOff x="0" y="0"/>
            <a:chExt cx="1252566" cy="4020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2566" cy="4020131"/>
            </a:xfrm>
            <a:custGeom>
              <a:avLst/>
              <a:gdLst/>
              <a:ahLst/>
              <a:cxnLst/>
              <a:rect r="r" b="b" t="t" l="l"/>
              <a:pathLst>
                <a:path h="4020131" w="1252566">
                  <a:moveTo>
                    <a:pt x="0" y="0"/>
                  </a:moveTo>
                  <a:lnTo>
                    <a:pt x="1252566" y="0"/>
                  </a:lnTo>
                  <a:lnTo>
                    <a:pt x="1252566" y="4020131"/>
                  </a:lnTo>
                  <a:lnTo>
                    <a:pt x="0" y="4020131"/>
                  </a:lnTo>
                  <a:close/>
                </a:path>
              </a:pathLst>
            </a:custGeom>
            <a:solidFill>
              <a:srgbClr val="FFD3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2566" cy="4058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844340" y="609885"/>
            <a:ext cx="1986710" cy="9198111"/>
            <a:chOff x="0" y="0"/>
            <a:chExt cx="523249" cy="24225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3249" cy="2422548"/>
            </a:xfrm>
            <a:custGeom>
              <a:avLst/>
              <a:gdLst/>
              <a:ahLst/>
              <a:cxnLst/>
              <a:rect r="r" b="b" t="t" l="l"/>
              <a:pathLst>
                <a:path h="2422548" w="523249">
                  <a:moveTo>
                    <a:pt x="198740" y="0"/>
                  </a:moveTo>
                  <a:lnTo>
                    <a:pt x="324509" y="0"/>
                  </a:lnTo>
                  <a:cubicBezTo>
                    <a:pt x="434270" y="0"/>
                    <a:pt x="523249" y="88979"/>
                    <a:pt x="523249" y="198740"/>
                  </a:cubicBezTo>
                  <a:lnTo>
                    <a:pt x="523249" y="2223808"/>
                  </a:lnTo>
                  <a:cubicBezTo>
                    <a:pt x="523249" y="2333569"/>
                    <a:pt x="434270" y="2422548"/>
                    <a:pt x="324509" y="2422548"/>
                  </a:cubicBezTo>
                  <a:lnTo>
                    <a:pt x="198740" y="2422548"/>
                  </a:lnTo>
                  <a:cubicBezTo>
                    <a:pt x="88979" y="2422548"/>
                    <a:pt x="0" y="2333569"/>
                    <a:pt x="0" y="2223808"/>
                  </a:cubicBezTo>
                  <a:lnTo>
                    <a:pt x="0" y="198740"/>
                  </a:lnTo>
                  <a:cubicBezTo>
                    <a:pt x="0" y="88979"/>
                    <a:pt x="88979" y="0"/>
                    <a:pt x="198740" y="0"/>
                  </a:cubicBezTo>
                  <a:close/>
                </a:path>
              </a:pathLst>
            </a:custGeom>
            <a:solidFill>
              <a:srgbClr val="FFD3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3249" cy="2460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743868" y="-1687060"/>
            <a:ext cx="4727240" cy="4727240"/>
          </a:xfrm>
          <a:custGeom>
            <a:avLst/>
            <a:gdLst/>
            <a:ahLst/>
            <a:cxnLst/>
            <a:rect r="r" b="b" t="t" l="l"/>
            <a:pathLst>
              <a:path h="4727240" w="4727240">
                <a:moveTo>
                  <a:pt x="0" y="0"/>
                </a:moveTo>
                <a:lnTo>
                  <a:pt x="4727240" y="0"/>
                </a:lnTo>
                <a:lnTo>
                  <a:pt x="4727240" y="4727240"/>
                </a:lnTo>
                <a:lnTo>
                  <a:pt x="0" y="472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71025" y="1524285"/>
            <a:ext cx="11795225" cy="4868463"/>
          </a:xfrm>
          <a:custGeom>
            <a:avLst/>
            <a:gdLst/>
            <a:ahLst/>
            <a:cxnLst/>
            <a:rect r="r" b="b" t="t" l="l"/>
            <a:pathLst>
              <a:path h="4868463" w="11795225">
                <a:moveTo>
                  <a:pt x="0" y="0"/>
                </a:moveTo>
                <a:lnTo>
                  <a:pt x="11795226" y="0"/>
                </a:lnTo>
                <a:lnTo>
                  <a:pt x="11795226" y="4868463"/>
                </a:lnTo>
                <a:lnTo>
                  <a:pt x="0" y="486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89" r="-5576" b="-128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71025" y="6872105"/>
            <a:ext cx="11795225" cy="3233920"/>
          </a:xfrm>
          <a:custGeom>
            <a:avLst/>
            <a:gdLst/>
            <a:ahLst/>
            <a:cxnLst/>
            <a:rect r="r" b="b" t="t" l="l"/>
            <a:pathLst>
              <a:path h="3233920" w="11795225">
                <a:moveTo>
                  <a:pt x="0" y="0"/>
                </a:moveTo>
                <a:lnTo>
                  <a:pt x="11795226" y="0"/>
                </a:lnTo>
                <a:lnTo>
                  <a:pt x="11795226" y="3233920"/>
                </a:lnTo>
                <a:lnTo>
                  <a:pt x="0" y="3233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7" t="0" r="-113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403949" y="743235"/>
            <a:ext cx="986487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000" spc="-300">
                <a:solidFill>
                  <a:srgbClr val="1E1E1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ESTIMATIVA DE ESFORÇOS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935156">
            <a:off x="1225195" y="-1805630"/>
            <a:ext cx="4755835" cy="15263935"/>
            <a:chOff x="0" y="0"/>
            <a:chExt cx="1252566" cy="4020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2566" cy="4020131"/>
            </a:xfrm>
            <a:custGeom>
              <a:avLst/>
              <a:gdLst/>
              <a:ahLst/>
              <a:cxnLst/>
              <a:rect r="r" b="b" t="t" l="l"/>
              <a:pathLst>
                <a:path h="4020131" w="1252566">
                  <a:moveTo>
                    <a:pt x="0" y="0"/>
                  </a:moveTo>
                  <a:lnTo>
                    <a:pt x="1252566" y="0"/>
                  </a:lnTo>
                  <a:lnTo>
                    <a:pt x="1252566" y="4020131"/>
                  </a:lnTo>
                  <a:lnTo>
                    <a:pt x="0" y="4020131"/>
                  </a:lnTo>
                  <a:close/>
                </a:path>
              </a:pathLst>
            </a:custGeom>
            <a:solidFill>
              <a:srgbClr val="FFD3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2566" cy="4058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844340" y="609885"/>
            <a:ext cx="1986710" cy="9198111"/>
            <a:chOff x="0" y="0"/>
            <a:chExt cx="523249" cy="24225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3249" cy="2422548"/>
            </a:xfrm>
            <a:custGeom>
              <a:avLst/>
              <a:gdLst/>
              <a:ahLst/>
              <a:cxnLst/>
              <a:rect r="r" b="b" t="t" l="l"/>
              <a:pathLst>
                <a:path h="2422548" w="523249">
                  <a:moveTo>
                    <a:pt x="198740" y="0"/>
                  </a:moveTo>
                  <a:lnTo>
                    <a:pt x="324509" y="0"/>
                  </a:lnTo>
                  <a:cubicBezTo>
                    <a:pt x="434270" y="0"/>
                    <a:pt x="523249" y="88979"/>
                    <a:pt x="523249" y="198740"/>
                  </a:cubicBezTo>
                  <a:lnTo>
                    <a:pt x="523249" y="2223808"/>
                  </a:lnTo>
                  <a:cubicBezTo>
                    <a:pt x="523249" y="2333569"/>
                    <a:pt x="434270" y="2422548"/>
                    <a:pt x="324509" y="2422548"/>
                  </a:cubicBezTo>
                  <a:lnTo>
                    <a:pt x="198740" y="2422548"/>
                  </a:lnTo>
                  <a:cubicBezTo>
                    <a:pt x="88979" y="2422548"/>
                    <a:pt x="0" y="2333569"/>
                    <a:pt x="0" y="2223808"/>
                  </a:cubicBezTo>
                  <a:lnTo>
                    <a:pt x="0" y="198740"/>
                  </a:lnTo>
                  <a:cubicBezTo>
                    <a:pt x="0" y="88979"/>
                    <a:pt x="88979" y="0"/>
                    <a:pt x="198740" y="0"/>
                  </a:cubicBezTo>
                  <a:close/>
                </a:path>
              </a:pathLst>
            </a:custGeom>
            <a:solidFill>
              <a:srgbClr val="FFD3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3249" cy="2460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743868" y="-1687060"/>
            <a:ext cx="4727240" cy="4727240"/>
          </a:xfrm>
          <a:custGeom>
            <a:avLst/>
            <a:gdLst/>
            <a:ahLst/>
            <a:cxnLst/>
            <a:rect r="r" b="b" t="t" l="l"/>
            <a:pathLst>
              <a:path h="4727240" w="4727240">
                <a:moveTo>
                  <a:pt x="0" y="0"/>
                </a:moveTo>
                <a:lnTo>
                  <a:pt x="4727240" y="0"/>
                </a:lnTo>
                <a:lnTo>
                  <a:pt x="4727240" y="4727240"/>
                </a:lnTo>
                <a:lnTo>
                  <a:pt x="0" y="472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03113" y="2826946"/>
            <a:ext cx="13933884" cy="5211492"/>
          </a:xfrm>
          <a:custGeom>
            <a:avLst/>
            <a:gdLst/>
            <a:ahLst/>
            <a:cxnLst/>
            <a:rect r="r" b="b" t="t" l="l"/>
            <a:pathLst>
              <a:path h="5211492" w="13933884">
                <a:moveTo>
                  <a:pt x="0" y="0"/>
                </a:moveTo>
                <a:lnTo>
                  <a:pt x="13933884" y="0"/>
                </a:lnTo>
                <a:lnTo>
                  <a:pt x="13933884" y="5211492"/>
                </a:lnTo>
                <a:lnTo>
                  <a:pt x="0" y="5211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403949" y="743235"/>
            <a:ext cx="986487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000" spc="-300">
                <a:solidFill>
                  <a:srgbClr val="1E1E1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ESTIMATIVA DE ESFORÇOS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946474">
            <a:off x="12028052" y="-1649693"/>
            <a:ext cx="8549754" cy="13720057"/>
            <a:chOff x="0" y="0"/>
            <a:chExt cx="2251787" cy="36135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1787" cy="3613513"/>
            </a:xfrm>
            <a:custGeom>
              <a:avLst/>
              <a:gdLst/>
              <a:ahLst/>
              <a:cxnLst/>
              <a:rect r="r" b="b" t="t" l="l"/>
              <a:pathLst>
                <a:path h="3613513" w="2251787">
                  <a:moveTo>
                    <a:pt x="0" y="0"/>
                  </a:moveTo>
                  <a:lnTo>
                    <a:pt x="2251787" y="0"/>
                  </a:lnTo>
                  <a:lnTo>
                    <a:pt x="2251787" y="3613513"/>
                  </a:lnTo>
                  <a:lnTo>
                    <a:pt x="0" y="3613513"/>
                  </a:lnTo>
                  <a:close/>
                </a:path>
              </a:pathLst>
            </a:custGeom>
            <a:solidFill>
              <a:srgbClr val="FFD3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51787" cy="3651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537392" y="2335032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1628" y="4494086"/>
            <a:ext cx="8353061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6000" spc="-300">
                <a:solidFill>
                  <a:srgbClr val="FFDE5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Entre em contato!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1628" y="5116583"/>
            <a:ext cx="9012500" cy="943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2"/>
              </a:lnSpc>
            </a:pPr>
            <a:r>
              <a:rPr lang="en-US" sz="4600" spc="-23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@conecta+ ou (19) 98919-2662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3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12023" y="1880114"/>
            <a:ext cx="5574176" cy="5574176"/>
          </a:xfrm>
          <a:custGeom>
            <a:avLst/>
            <a:gdLst/>
            <a:ahLst/>
            <a:cxnLst/>
            <a:rect r="r" b="b" t="t" l="l"/>
            <a:pathLst>
              <a:path h="5574176" w="5574176">
                <a:moveTo>
                  <a:pt x="0" y="0"/>
                </a:moveTo>
                <a:lnTo>
                  <a:pt x="5574176" y="0"/>
                </a:lnTo>
                <a:lnTo>
                  <a:pt x="5574176" y="5574176"/>
                </a:lnTo>
                <a:lnTo>
                  <a:pt x="0" y="5574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5633470" y="5099373"/>
            <a:ext cx="10551524" cy="352778"/>
            <a:chOff x="0" y="0"/>
            <a:chExt cx="14068699" cy="470370"/>
          </a:xfrm>
        </p:grpSpPr>
        <p:grpSp>
          <p:nvGrpSpPr>
            <p:cNvPr name="Group 4" id="4"/>
            <p:cNvGrpSpPr/>
            <p:nvPr/>
          </p:nvGrpSpPr>
          <p:grpSpPr>
            <a:xfrm rot="-5400000">
              <a:off x="6957563" y="-6957563"/>
              <a:ext cx="111993" cy="14027119"/>
              <a:chOff x="0" y="0"/>
              <a:chExt cx="12543" cy="157103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543" cy="1571038"/>
              </a:xfrm>
              <a:custGeom>
                <a:avLst/>
                <a:gdLst/>
                <a:ahLst/>
                <a:cxnLst/>
                <a:rect r="r" b="b" t="t" l="l"/>
                <a:pathLst>
                  <a:path h="1571038" w="12543">
                    <a:moveTo>
                      <a:pt x="6272" y="0"/>
                    </a:moveTo>
                    <a:lnTo>
                      <a:pt x="6272" y="0"/>
                    </a:lnTo>
                    <a:cubicBezTo>
                      <a:pt x="7935" y="0"/>
                      <a:pt x="9530" y="661"/>
                      <a:pt x="10706" y="1837"/>
                    </a:cubicBezTo>
                    <a:cubicBezTo>
                      <a:pt x="11882" y="3013"/>
                      <a:pt x="12543" y="4608"/>
                      <a:pt x="12543" y="6272"/>
                    </a:cubicBezTo>
                    <a:lnTo>
                      <a:pt x="12543" y="1564767"/>
                    </a:lnTo>
                    <a:cubicBezTo>
                      <a:pt x="12543" y="1566430"/>
                      <a:pt x="11882" y="1568025"/>
                      <a:pt x="10706" y="1569201"/>
                    </a:cubicBezTo>
                    <a:cubicBezTo>
                      <a:pt x="9530" y="1570377"/>
                      <a:pt x="7935" y="1571038"/>
                      <a:pt x="6272" y="1571038"/>
                    </a:cubicBezTo>
                    <a:lnTo>
                      <a:pt x="6272" y="1571038"/>
                    </a:lnTo>
                    <a:cubicBezTo>
                      <a:pt x="4608" y="1571038"/>
                      <a:pt x="3013" y="1570377"/>
                      <a:pt x="1837" y="1569201"/>
                    </a:cubicBezTo>
                    <a:cubicBezTo>
                      <a:pt x="661" y="1568025"/>
                      <a:pt x="0" y="1566430"/>
                      <a:pt x="0" y="1564767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2543" cy="16091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-5400000">
              <a:off x="6999143" y="-6599186"/>
              <a:ext cx="111993" cy="14027119"/>
              <a:chOff x="0" y="0"/>
              <a:chExt cx="12543" cy="157103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543" cy="1571038"/>
              </a:xfrm>
              <a:custGeom>
                <a:avLst/>
                <a:gdLst/>
                <a:ahLst/>
                <a:cxnLst/>
                <a:rect r="r" b="b" t="t" l="l"/>
                <a:pathLst>
                  <a:path h="1571038" w="12543">
                    <a:moveTo>
                      <a:pt x="6272" y="0"/>
                    </a:moveTo>
                    <a:lnTo>
                      <a:pt x="6272" y="0"/>
                    </a:lnTo>
                    <a:cubicBezTo>
                      <a:pt x="7935" y="0"/>
                      <a:pt x="9530" y="661"/>
                      <a:pt x="10706" y="1837"/>
                    </a:cubicBezTo>
                    <a:cubicBezTo>
                      <a:pt x="11882" y="3013"/>
                      <a:pt x="12543" y="4608"/>
                      <a:pt x="12543" y="6272"/>
                    </a:cubicBezTo>
                    <a:lnTo>
                      <a:pt x="12543" y="1564767"/>
                    </a:lnTo>
                    <a:cubicBezTo>
                      <a:pt x="12543" y="1566430"/>
                      <a:pt x="11882" y="1568025"/>
                      <a:pt x="10706" y="1569201"/>
                    </a:cubicBezTo>
                    <a:cubicBezTo>
                      <a:pt x="9530" y="1570377"/>
                      <a:pt x="7935" y="1571038"/>
                      <a:pt x="6272" y="1571038"/>
                    </a:cubicBezTo>
                    <a:lnTo>
                      <a:pt x="6272" y="1571038"/>
                    </a:lnTo>
                    <a:cubicBezTo>
                      <a:pt x="4608" y="1571038"/>
                      <a:pt x="3013" y="1570377"/>
                      <a:pt x="1837" y="1569201"/>
                    </a:cubicBezTo>
                    <a:cubicBezTo>
                      <a:pt x="661" y="1568025"/>
                      <a:pt x="0" y="1566430"/>
                      <a:pt x="0" y="1564767"/>
                    </a:cubicBezTo>
                    <a:lnTo>
                      <a:pt x="0" y="6272"/>
                    </a:lnTo>
                    <a:cubicBezTo>
                      <a:pt x="0" y="4608"/>
                      <a:pt x="661" y="3013"/>
                      <a:pt x="1837" y="1837"/>
                    </a:cubicBezTo>
                    <a:cubicBezTo>
                      <a:pt x="3013" y="661"/>
                      <a:pt x="4608" y="0"/>
                      <a:pt x="627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2543" cy="16091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678419" y="47643"/>
            <a:ext cx="7122905" cy="2747379"/>
          </a:xfrm>
          <a:custGeom>
            <a:avLst/>
            <a:gdLst/>
            <a:ahLst/>
            <a:cxnLst/>
            <a:rect r="r" b="b" t="t" l="l"/>
            <a:pathLst>
              <a:path h="2747379" w="7122905">
                <a:moveTo>
                  <a:pt x="0" y="0"/>
                </a:moveTo>
                <a:lnTo>
                  <a:pt x="7122905" y="0"/>
                </a:lnTo>
                <a:lnTo>
                  <a:pt x="7122905" y="2747379"/>
                </a:lnTo>
                <a:lnTo>
                  <a:pt x="0" y="2747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289" t="-139383" r="-15180" b="-12220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823807" y="1791898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8928" y="3187578"/>
            <a:ext cx="10168155" cy="5719587"/>
          </a:xfrm>
          <a:custGeom>
            <a:avLst/>
            <a:gdLst/>
            <a:ahLst/>
            <a:cxnLst/>
            <a:rect r="r" b="b" t="t" l="l"/>
            <a:pathLst>
              <a:path h="5719587" w="10168155">
                <a:moveTo>
                  <a:pt x="0" y="0"/>
                </a:moveTo>
                <a:lnTo>
                  <a:pt x="10168154" y="0"/>
                </a:lnTo>
                <a:lnTo>
                  <a:pt x="10168154" y="5719587"/>
                </a:lnTo>
                <a:lnTo>
                  <a:pt x="0" y="57195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935156">
            <a:off x="1225195" y="-1805630"/>
            <a:ext cx="4755835" cy="15263935"/>
            <a:chOff x="0" y="0"/>
            <a:chExt cx="1252566" cy="4020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2566" cy="4020131"/>
            </a:xfrm>
            <a:custGeom>
              <a:avLst/>
              <a:gdLst/>
              <a:ahLst/>
              <a:cxnLst/>
              <a:rect r="r" b="b" t="t" l="l"/>
              <a:pathLst>
                <a:path h="4020131" w="1252566">
                  <a:moveTo>
                    <a:pt x="0" y="0"/>
                  </a:moveTo>
                  <a:lnTo>
                    <a:pt x="1252566" y="0"/>
                  </a:lnTo>
                  <a:lnTo>
                    <a:pt x="1252566" y="4020131"/>
                  </a:lnTo>
                  <a:lnTo>
                    <a:pt x="0" y="4020131"/>
                  </a:lnTo>
                  <a:close/>
                </a:path>
              </a:pathLst>
            </a:custGeom>
            <a:solidFill>
              <a:srgbClr val="FFD3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52566" cy="4058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-538407" y="1164689"/>
            <a:ext cx="8705628" cy="9323296"/>
          </a:xfrm>
          <a:custGeom>
            <a:avLst/>
            <a:gdLst/>
            <a:ahLst/>
            <a:cxnLst/>
            <a:rect r="r" b="b" t="t" l="l"/>
            <a:pathLst>
              <a:path h="9323296" w="8705628">
                <a:moveTo>
                  <a:pt x="8705628" y="0"/>
                </a:moveTo>
                <a:lnTo>
                  <a:pt x="0" y="0"/>
                </a:lnTo>
                <a:lnTo>
                  <a:pt x="0" y="9323297"/>
                </a:lnTo>
                <a:lnTo>
                  <a:pt x="8705628" y="9323297"/>
                </a:lnTo>
                <a:lnTo>
                  <a:pt x="870562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844340" y="609885"/>
            <a:ext cx="1986710" cy="9198111"/>
            <a:chOff x="0" y="0"/>
            <a:chExt cx="523249" cy="24225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3249" cy="2422548"/>
            </a:xfrm>
            <a:custGeom>
              <a:avLst/>
              <a:gdLst/>
              <a:ahLst/>
              <a:cxnLst/>
              <a:rect r="r" b="b" t="t" l="l"/>
              <a:pathLst>
                <a:path h="2422548" w="523249">
                  <a:moveTo>
                    <a:pt x="198740" y="0"/>
                  </a:moveTo>
                  <a:lnTo>
                    <a:pt x="324509" y="0"/>
                  </a:lnTo>
                  <a:cubicBezTo>
                    <a:pt x="434270" y="0"/>
                    <a:pt x="523249" y="88979"/>
                    <a:pt x="523249" y="198740"/>
                  </a:cubicBezTo>
                  <a:lnTo>
                    <a:pt x="523249" y="2223808"/>
                  </a:lnTo>
                  <a:cubicBezTo>
                    <a:pt x="523249" y="2333569"/>
                    <a:pt x="434270" y="2422548"/>
                    <a:pt x="324509" y="2422548"/>
                  </a:cubicBezTo>
                  <a:lnTo>
                    <a:pt x="198740" y="2422548"/>
                  </a:lnTo>
                  <a:cubicBezTo>
                    <a:pt x="88979" y="2422548"/>
                    <a:pt x="0" y="2333569"/>
                    <a:pt x="0" y="2223808"/>
                  </a:cubicBezTo>
                  <a:lnTo>
                    <a:pt x="0" y="198740"/>
                  </a:lnTo>
                  <a:cubicBezTo>
                    <a:pt x="0" y="88979"/>
                    <a:pt x="88979" y="0"/>
                    <a:pt x="198740" y="0"/>
                  </a:cubicBezTo>
                  <a:close/>
                </a:path>
              </a:pathLst>
            </a:custGeom>
            <a:solidFill>
              <a:srgbClr val="FFD30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23249" cy="2460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08000">
            <a:off x="3831056" y="3067702"/>
            <a:ext cx="3806588" cy="2332829"/>
          </a:xfrm>
          <a:custGeom>
            <a:avLst/>
            <a:gdLst/>
            <a:ahLst/>
            <a:cxnLst/>
            <a:rect r="r" b="b" t="t" l="l"/>
            <a:pathLst>
              <a:path h="2332829" w="3806588">
                <a:moveTo>
                  <a:pt x="0" y="0"/>
                </a:moveTo>
                <a:lnTo>
                  <a:pt x="3806588" y="0"/>
                </a:lnTo>
                <a:lnTo>
                  <a:pt x="3806588" y="2332829"/>
                </a:lnTo>
                <a:lnTo>
                  <a:pt x="0" y="2332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36" r="0" b="-173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865944" y="4117810"/>
            <a:ext cx="8298542" cy="358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1E1E1E"/>
                </a:solidFill>
                <a:latin typeface="Sanchez"/>
                <a:ea typeface="Sanchez"/>
                <a:cs typeface="Sanchez"/>
                <a:sym typeface="Sanchez"/>
              </a:rPr>
              <a:t>A falta de uma plataforma simples e intuitiva para profissionais autônomos ofertarem seus serviços, impactando tanto os profissionais, que têm suas oportunidades de negócio e renda limitadas, quanto a população, que enfrenta dificuldades em acessar serviços essenciais.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60758" y="8330400"/>
            <a:ext cx="4054458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E1E1E"/>
                </a:solidFill>
                <a:latin typeface="Sanchez"/>
                <a:ea typeface="Sanchez"/>
                <a:cs typeface="Sanchez"/>
                <a:sym typeface="Sanchez"/>
              </a:rPr>
              <a:t>(Documento de visão)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865944" y="1871113"/>
            <a:ext cx="8630429" cy="1743075"/>
            <a:chOff x="0" y="0"/>
            <a:chExt cx="11507239" cy="232410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33350"/>
              <a:ext cx="11507239" cy="2051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00"/>
                </a:lnSpc>
              </a:pPr>
              <a:r>
                <a:rPr lang="en-US" sz="6000" spc="-300">
                  <a:solidFill>
                    <a:srgbClr val="1E1E1E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Por que investir no Conecta   ?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009295" y="1238250"/>
              <a:ext cx="592336" cy="1085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00"/>
                </a:lnSpc>
              </a:pPr>
              <a:r>
                <a:rPr lang="en-US" sz="6000" spc="-300">
                  <a:solidFill>
                    <a:srgbClr val="1E1E1E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+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3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170804">
            <a:off x="12254161" y="-1612805"/>
            <a:ext cx="4127120" cy="15263935"/>
            <a:chOff x="0" y="0"/>
            <a:chExt cx="1086978" cy="4020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6978" cy="4020131"/>
            </a:xfrm>
            <a:custGeom>
              <a:avLst/>
              <a:gdLst/>
              <a:ahLst/>
              <a:cxnLst/>
              <a:rect r="r" b="b" t="t" l="l"/>
              <a:pathLst>
                <a:path h="4020131" w="1086978">
                  <a:moveTo>
                    <a:pt x="0" y="0"/>
                  </a:moveTo>
                  <a:lnTo>
                    <a:pt x="1086978" y="0"/>
                  </a:lnTo>
                  <a:lnTo>
                    <a:pt x="1086978" y="4020131"/>
                  </a:lnTo>
                  <a:lnTo>
                    <a:pt x="0" y="402013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86978" cy="4058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35082" y="2697209"/>
            <a:ext cx="14789592" cy="4721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76"/>
              </a:lnSpc>
            </a:pPr>
            <a:r>
              <a:rPr lang="en-US" sz="6397" spc="959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"ENCONTRE O PROFISSIONAL CERTO, SEM COMPLICAÇÃO. SERVIÇO QUALIFICADO AO SEU ALCANCE."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547267" y="-1359270"/>
            <a:ext cx="4727240" cy="4727240"/>
          </a:xfrm>
          <a:custGeom>
            <a:avLst/>
            <a:gdLst/>
            <a:ahLst/>
            <a:cxnLst/>
            <a:rect r="r" b="b" t="t" l="l"/>
            <a:pathLst>
              <a:path h="4727240" w="4727240">
                <a:moveTo>
                  <a:pt x="0" y="0"/>
                </a:moveTo>
                <a:lnTo>
                  <a:pt x="4727240" y="0"/>
                </a:lnTo>
                <a:lnTo>
                  <a:pt x="4727240" y="4727240"/>
                </a:lnTo>
                <a:lnTo>
                  <a:pt x="0" y="472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3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170804">
            <a:off x="12254161" y="-1612805"/>
            <a:ext cx="4127120" cy="15263935"/>
            <a:chOff x="0" y="0"/>
            <a:chExt cx="1086978" cy="4020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6978" cy="4020131"/>
            </a:xfrm>
            <a:custGeom>
              <a:avLst/>
              <a:gdLst/>
              <a:ahLst/>
              <a:cxnLst/>
              <a:rect r="r" b="b" t="t" l="l"/>
              <a:pathLst>
                <a:path h="4020131" w="1086978">
                  <a:moveTo>
                    <a:pt x="0" y="0"/>
                  </a:moveTo>
                  <a:lnTo>
                    <a:pt x="1086978" y="0"/>
                  </a:lnTo>
                  <a:lnTo>
                    <a:pt x="1086978" y="4020131"/>
                  </a:lnTo>
                  <a:lnTo>
                    <a:pt x="0" y="402013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86978" cy="4058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19175" y="2032882"/>
            <a:ext cx="11997391" cy="257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75"/>
              </a:lnSpc>
            </a:pPr>
            <a:r>
              <a:rPr lang="en-US" sz="3500" spc="525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“UMA SOLUÇÃO CENTRALIZADA, ONDE OS USUÁRIOS PODEM ENCONTRAR  PROFISSIONAIS AUTÔNOMOS,  A PARTIR DE AVALIAÇÕES DE OUTROS CLIENTES.”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547267" y="-1359270"/>
            <a:ext cx="4727240" cy="4727240"/>
          </a:xfrm>
          <a:custGeom>
            <a:avLst/>
            <a:gdLst/>
            <a:ahLst/>
            <a:cxnLst/>
            <a:rect r="r" b="b" t="t" l="l"/>
            <a:pathLst>
              <a:path h="4727240" w="4727240">
                <a:moveTo>
                  <a:pt x="0" y="0"/>
                </a:moveTo>
                <a:lnTo>
                  <a:pt x="4727240" y="0"/>
                </a:lnTo>
                <a:lnTo>
                  <a:pt x="4727240" y="4727240"/>
                </a:lnTo>
                <a:lnTo>
                  <a:pt x="0" y="472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636082"/>
            <a:ext cx="11997391" cy="321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75"/>
              </a:lnSpc>
            </a:pPr>
            <a:r>
              <a:rPr lang="en-US" sz="3500" spc="525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“ECONOMIA DE TEMPO E ESFORÇO PARA O CLIENTE, PROPORCIONANDO UMA EXPERIÊNCIA MAIS CONVENIENTE E CONFIÁVEL.”</a:t>
            </a:r>
          </a:p>
          <a:p>
            <a:pPr algn="just">
              <a:lnSpc>
                <a:spcPts val="5075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3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51707" y="1282517"/>
            <a:ext cx="13727939" cy="7721965"/>
          </a:xfrm>
          <a:custGeom>
            <a:avLst/>
            <a:gdLst/>
            <a:ahLst/>
            <a:cxnLst/>
            <a:rect r="r" b="b" t="t" l="l"/>
            <a:pathLst>
              <a:path h="7721965" w="13727939">
                <a:moveTo>
                  <a:pt x="0" y="0"/>
                </a:moveTo>
                <a:lnTo>
                  <a:pt x="13727938" y="0"/>
                </a:lnTo>
                <a:lnTo>
                  <a:pt x="13727938" y="7721966"/>
                </a:lnTo>
                <a:lnTo>
                  <a:pt x="0" y="772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4925264" y="4291718"/>
            <a:ext cx="485074" cy="424440"/>
            <a:chOff x="0" y="0"/>
            <a:chExt cx="812800" cy="7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2679528" y="4329818"/>
            <a:ext cx="485074" cy="424440"/>
            <a:chOff x="0" y="0"/>
            <a:chExt cx="812800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75917" y="5994060"/>
            <a:ext cx="1660145" cy="166014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34415" y="7776851"/>
            <a:ext cx="1660145" cy="166014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0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64817" y="3925957"/>
            <a:ext cx="1660145" cy="166014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30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821122">
            <a:off x="-911521" y="-2576439"/>
            <a:ext cx="5088058" cy="15263935"/>
            <a:chOff x="0" y="0"/>
            <a:chExt cx="1340065" cy="40201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40065" cy="4020131"/>
            </a:xfrm>
            <a:custGeom>
              <a:avLst/>
              <a:gdLst/>
              <a:ahLst/>
              <a:cxnLst/>
              <a:rect r="r" b="b" t="t" l="l"/>
              <a:pathLst>
                <a:path h="4020131" w="1340065">
                  <a:moveTo>
                    <a:pt x="0" y="0"/>
                  </a:moveTo>
                  <a:lnTo>
                    <a:pt x="1340065" y="0"/>
                  </a:lnTo>
                  <a:lnTo>
                    <a:pt x="1340065" y="4020131"/>
                  </a:lnTo>
                  <a:lnTo>
                    <a:pt x="0" y="4020131"/>
                  </a:lnTo>
                  <a:close/>
                </a:path>
              </a:pathLst>
            </a:custGeom>
            <a:solidFill>
              <a:srgbClr val="0A090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40065" cy="4058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7793893">
            <a:off x="-2744230" y="-2312183"/>
            <a:ext cx="11937730" cy="7520770"/>
          </a:xfrm>
          <a:custGeom>
            <a:avLst/>
            <a:gdLst/>
            <a:ahLst/>
            <a:cxnLst/>
            <a:rect r="r" b="b" t="t" l="l"/>
            <a:pathLst>
              <a:path h="7520770" w="11937730">
                <a:moveTo>
                  <a:pt x="0" y="0"/>
                </a:moveTo>
                <a:lnTo>
                  <a:pt x="11937730" y="0"/>
                </a:lnTo>
                <a:lnTo>
                  <a:pt x="11937730" y="7520770"/>
                </a:lnTo>
                <a:lnTo>
                  <a:pt x="0" y="752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355106" y="4247377"/>
            <a:ext cx="1062816" cy="918008"/>
          </a:xfrm>
          <a:custGeom>
            <a:avLst/>
            <a:gdLst/>
            <a:ahLst/>
            <a:cxnLst/>
            <a:rect r="r" b="b" t="t" l="l"/>
            <a:pathLst>
              <a:path h="918008" w="1062816">
                <a:moveTo>
                  <a:pt x="0" y="0"/>
                </a:moveTo>
                <a:lnTo>
                  <a:pt x="1062816" y="0"/>
                </a:lnTo>
                <a:lnTo>
                  <a:pt x="1062816" y="918008"/>
                </a:lnTo>
                <a:lnTo>
                  <a:pt x="0" y="918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686371" y="8056479"/>
            <a:ext cx="1139483" cy="1139483"/>
          </a:xfrm>
          <a:custGeom>
            <a:avLst/>
            <a:gdLst/>
            <a:ahLst/>
            <a:cxnLst/>
            <a:rect r="r" b="b" t="t" l="l"/>
            <a:pathLst>
              <a:path h="1139483" w="1139483">
                <a:moveTo>
                  <a:pt x="0" y="0"/>
                </a:moveTo>
                <a:lnTo>
                  <a:pt x="1139482" y="0"/>
                </a:lnTo>
                <a:lnTo>
                  <a:pt x="1139482" y="1139483"/>
                </a:lnTo>
                <a:lnTo>
                  <a:pt x="0" y="11394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313150" y="6100215"/>
            <a:ext cx="1404728" cy="1348539"/>
          </a:xfrm>
          <a:custGeom>
            <a:avLst/>
            <a:gdLst/>
            <a:ahLst/>
            <a:cxnLst/>
            <a:rect r="r" b="b" t="t" l="l"/>
            <a:pathLst>
              <a:path h="1348539" w="1404728">
                <a:moveTo>
                  <a:pt x="0" y="0"/>
                </a:moveTo>
                <a:lnTo>
                  <a:pt x="1404728" y="0"/>
                </a:lnTo>
                <a:lnTo>
                  <a:pt x="1404728" y="1348539"/>
                </a:lnTo>
                <a:lnTo>
                  <a:pt x="0" y="13485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7844340" y="609885"/>
            <a:ext cx="1986710" cy="9198111"/>
            <a:chOff x="0" y="0"/>
            <a:chExt cx="523249" cy="24225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23249" cy="2422548"/>
            </a:xfrm>
            <a:custGeom>
              <a:avLst/>
              <a:gdLst/>
              <a:ahLst/>
              <a:cxnLst/>
              <a:rect r="r" b="b" t="t" l="l"/>
              <a:pathLst>
                <a:path h="2422548" w="523249">
                  <a:moveTo>
                    <a:pt x="198740" y="0"/>
                  </a:moveTo>
                  <a:lnTo>
                    <a:pt x="324509" y="0"/>
                  </a:lnTo>
                  <a:cubicBezTo>
                    <a:pt x="434270" y="0"/>
                    <a:pt x="523249" y="88979"/>
                    <a:pt x="523249" y="198740"/>
                  </a:cubicBezTo>
                  <a:lnTo>
                    <a:pt x="523249" y="2223808"/>
                  </a:lnTo>
                  <a:cubicBezTo>
                    <a:pt x="523249" y="2333569"/>
                    <a:pt x="434270" y="2422548"/>
                    <a:pt x="324509" y="2422548"/>
                  </a:cubicBezTo>
                  <a:lnTo>
                    <a:pt x="198740" y="2422548"/>
                  </a:lnTo>
                  <a:cubicBezTo>
                    <a:pt x="88979" y="2422548"/>
                    <a:pt x="0" y="2333569"/>
                    <a:pt x="0" y="2223808"/>
                  </a:cubicBezTo>
                  <a:lnTo>
                    <a:pt x="0" y="198740"/>
                  </a:lnTo>
                  <a:cubicBezTo>
                    <a:pt x="0" y="88979"/>
                    <a:pt x="88979" y="0"/>
                    <a:pt x="198740" y="0"/>
                  </a:cubicBezTo>
                  <a:close/>
                </a:path>
              </a:pathLst>
            </a:custGeom>
            <a:solidFill>
              <a:srgbClr val="FFD30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23249" cy="2460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337359" y="1332617"/>
            <a:ext cx="863042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00"/>
              </a:lnSpc>
            </a:pPr>
            <a:r>
              <a:rPr lang="en-US" sz="6000" spc="-300">
                <a:solidFill>
                  <a:srgbClr val="1E1E1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Para o Profissional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24134" y="2415596"/>
            <a:ext cx="7843655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60"/>
              </a:lnSpc>
              <a:spcBef>
                <a:spcPct val="0"/>
              </a:spcBef>
            </a:pPr>
            <a:r>
              <a:rPr lang="en-US" sz="2900" spc="-145">
                <a:solidFill>
                  <a:srgbClr val="1E1E1E"/>
                </a:solidFill>
                <a:latin typeface="Sanchez"/>
                <a:ea typeface="Sanchez"/>
                <a:cs typeface="Sanchez"/>
                <a:sym typeface="Sanchez"/>
              </a:rPr>
              <a:t>Veja abaixo algumas funicionalidades do  sitema para o Profissional.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017741" y="4246936"/>
            <a:ext cx="2692161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-145">
                <a:solidFill>
                  <a:srgbClr val="1E1E1E"/>
                </a:solidFill>
                <a:latin typeface="Sanchez"/>
                <a:ea typeface="Sanchez"/>
                <a:cs typeface="Sanchez"/>
                <a:sym typeface="Sanchez"/>
              </a:rPr>
              <a:t>Cadastrar seus Serviços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21247" y="7834376"/>
            <a:ext cx="3288655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-145">
                <a:solidFill>
                  <a:srgbClr val="1E1E1E"/>
                </a:solidFill>
                <a:latin typeface="Sanchez"/>
                <a:ea typeface="Sanchez"/>
                <a:cs typeface="Sanchez"/>
                <a:sym typeface="Sanchez"/>
              </a:rPr>
              <a:t>Moderar imagens recebidas em avaliações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84934" y="6032287"/>
            <a:ext cx="4321950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-145">
                <a:solidFill>
                  <a:srgbClr val="1E1E1E"/>
                </a:solidFill>
                <a:latin typeface="Sanchez"/>
                <a:ea typeface="Sanchez"/>
                <a:cs typeface="Sanchez"/>
                <a:sym typeface="Sanchez"/>
              </a:rPr>
              <a:t>Ranking classificando os melhores profissionais da plataforma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3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64238" y="-2111151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5389" y="1917097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0"/>
            <a:ext cx="7450844" cy="1461734"/>
            <a:chOff x="0" y="0"/>
            <a:chExt cx="9934458" cy="19489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96801"/>
              <a:ext cx="9934458" cy="952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62"/>
                </a:lnSpc>
              </a:pPr>
              <a:r>
                <a:rPr lang="en-US" sz="4836">
                  <a:solidFill>
                    <a:srgbClr val="000000"/>
                  </a:solidFill>
                  <a:latin typeface="Prata"/>
                  <a:ea typeface="Prata"/>
                  <a:cs typeface="Prata"/>
                  <a:sym typeface="Prata"/>
                </a:rPr>
                <a:t>CADASTRAR SERVIÇO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95250"/>
              <a:ext cx="8968142" cy="776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44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DAGPLa4Vbqw</dc:identifier>
  <dcterms:modified xsi:type="dcterms:W3CDTF">2011-08-01T06:04:30Z</dcterms:modified>
  <cp:revision>1</cp:revision>
  <dc:title>Conecta+</dc:title>
</cp:coreProperties>
</file>